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2" r:id="rId3"/>
    <p:sldId id="257" r:id="rId4"/>
    <p:sldId id="258" r:id="rId5"/>
    <p:sldId id="259" r:id="rId6"/>
    <p:sldId id="261" r:id="rId7"/>
    <p:sldId id="260" r:id="rId8"/>
    <p:sldId id="263" r:id="rId9"/>
    <p:sldId id="269" r:id="rId10"/>
    <p:sldId id="274" r:id="rId11"/>
    <p:sldId id="270" r:id="rId12"/>
    <p:sldId id="273" r:id="rId13"/>
    <p:sldId id="271" r:id="rId14"/>
    <p:sldId id="264" r:id="rId15"/>
    <p:sldId id="272" r:id="rId16"/>
    <p:sldId id="268" r:id="rId17"/>
    <p:sldId id="26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0" d="100"/>
          <a:sy n="120" d="100"/>
        </p:scale>
        <p:origin x="120"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D5F6BE-B202-49FB-8563-5152E85F4174}" type="doc">
      <dgm:prSet loTypeId="urn:microsoft.com/office/officeart/2005/8/layout/vProcess5" loCatId="process" qsTypeId="urn:microsoft.com/office/officeart/2005/8/quickstyle/simple4" qsCatId="simple" csTypeId="urn:microsoft.com/office/officeart/2005/8/colors/colorful1" csCatId="colorful" phldr="1"/>
      <dgm:spPr/>
      <dgm:t>
        <a:bodyPr/>
        <a:lstStyle/>
        <a:p>
          <a:endParaRPr lang="en-US"/>
        </a:p>
      </dgm:t>
    </dgm:pt>
    <dgm:pt modelId="{A2623D23-F66D-4D60-921F-BB2BE8168C93}">
      <dgm:prSet/>
      <dgm:spPr/>
      <dgm:t>
        <a:bodyPr/>
        <a:lstStyle/>
        <a:p>
          <a:r>
            <a:rPr lang="en-US" b="0" i="0" dirty="0"/>
            <a:t>Qi= life force energy </a:t>
          </a:r>
          <a:endParaRPr lang="en-US" dirty="0"/>
        </a:p>
      </dgm:t>
    </dgm:pt>
    <dgm:pt modelId="{5AD2DC1C-E81C-4E19-A0AD-7E0FFBCD255F}" type="parTrans" cxnId="{B07823A3-036A-4230-A155-4C201112E123}">
      <dgm:prSet/>
      <dgm:spPr/>
      <dgm:t>
        <a:bodyPr/>
        <a:lstStyle/>
        <a:p>
          <a:endParaRPr lang="en-US"/>
        </a:p>
      </dgm:t>
    </dgm:pt>
    <dgm:pt modelId="{621D6BBD-CB0C-4DC4-845E-95FC43E35AF8}" type="sibTrans" cxnId="{B07823A3-036A-4230-A155-4C201112E123}">
      <dgm:prSet/>
      <dgm:spPr/>
      <dgm:t>
        <a:bodyPr/>
        <a:lstStyle/>
        <a:p>
          <a:endParaRPr lang="en-US"/>
        </a:p>
      </dgm:t>
    </dgm:pt>
    <dgm:pt modelId="{443229F2-2C7A-45D9-A2DB-45045B701109}">
      <dgm:prSet/>
      <dgm:spPr/>
      <dgm:t>
        <a:bodyPr/>
        <a:lstStyle/>
        <a:p>
          <a:r>
            <a:rPr lang="en-US" b="0" i="0" dirty="0"/>
            <a:t>The energy is all around us and in everything</a:t>
          </a:r>
          <a:endParaRPr lang="en-US" dirty="0"/>
        </a:p>
      </dgm:t>
    </dgm:pt>
    <dgm:pt modelId="{427C79FC-62A2-4556-8CD4-30866FC479CE}" type="parTrans" cxnId="{CD7D1B04-C3A1-433A-AE12-C588235A63D2}">
      <dgm:prSet/>
      <dgm:spPr/>
      <dgm:t>
        <a:bodyPr/>
        <a:lstStyle/>
        <a:p>
          <a:endParaRPr lang="en-US"/>
        </a:p>
      </dgm:t>
    </dgm:pt>
    <dgm:pt modelId="{9AF9A62D-F5E9-448B-A8AE-9619B12E8FEC}" type="sibTrans" cxnId="{CD7D1B04-C3A1-433A-AE12-C588235A63D2}">
      <dgm:prSet/>
      <dgm:spPr/>
      <dgm:t>
        <a:bodyPr/>
        <a:lstStyle/>
        <a:p>
          <a:endParaRPr lang="en-US"/>
        </a:p>
      </dgm:t>
    </dgm:pt>
    <dgm:pt modelId="{62B41898-F9A9-4DAC-BB7D-6111B2BAA946}">
      <dgm:prSet/>
      <dgm:spPr/>
      <dgm:t>
        <a:bodyPr/>
        <a:lstStyle/>
        <a:p>
          <a:r>
            <a:rPr lang="en-US" b="0" i="0" dirty="0"/>
            <a:t>Qi circulates in our body through channels or meridians</a:t>
          </a:r>
          <a:endParaRPr lang="en-US" dirty="0"/>
        </a:p>
      </dgm:t>
    </dgm:pt>
    <dgm:pt modelId="{B6C1EB90-774F-4101-883C-8126948BDD2A}" type="parTrans" cxnId="{EE5428BC-055C-49CA-9B69-30EF889162A5}">
      <dgm:prSet/>
      <dgm:spPr/>
      <dgm:t>
        <a:bodyPr/>
        <a:lstStyle/>
        <a:p>
          <a:endParaRPr lang="en-US"/>
        </a:p>
      </dgm:t>
    </dgm:pt>
    <dgm:pt modelId="{15595F81-CF65-4215-9494-BC09B00C3F7D}" type="sibTrans" cxnId="{EE5428BC-055C-49CA-9B69-30EF889162A5}">
      <dgm:prSet/>
      <dgm:spPr/>
      <dgm:t>
        <a:bodyPr/>
        <a:lstStyle/>
        <a:p>
          <a:endParaRPr lang="en-US"/>
        </a:p>
      </dgm:t>
    </dgm:pt>
    <dgm:pt modelId="{FAAA0528-0E12-49D0-BAAA-1631A7CF8752}">
      <dgm:prSet/>
      <dgm:spPr/>
      <dgm:t>
        <a:bodyPr/>
        <a:lstStyle/>
        <a:p>
          <a:r>
            <a:rPr lang="en-US" b="0" i="0" dirty="0"/>
            <a:t>We can harness this Qi (energy) for self healing with Qigong</a:t>
          </a:r>
          <a:endParaRPr lang="en-US" dirty="0"/>
        </a:p>
      </dgm:t>
    </dgm:pt>
    <dgm:pt modelId="{8CFC15E8-3D62-4055-9902-A4265716C6C9}" type="parTrans" cxnId="{6187D853-5C05-4A64-BB7B-D12435BF3570}">
      <dgm:prSet/>
      <dgm:spPr/>
      <dgm:t>
        <a:bodyPr/>
        <a:lstStyle/>
        <a:p>
          <a:endParaRPr lang="en-US"/>
        </a:p>
      </dgm:t>
    </dgm:pt>
    <dgm:pt modelId="{9B1BB33A-255F-4FE6-A0FB-AD994DA7FB62}" type="sibTrans" cxnId="{6187D853-5C05-4A64-BB7B-D12435BF3570}">
      <dgm:prSet/>
      <dgm:spPr/>
      <dgm:t>
        <a:bodyPr/>
        <a:lstStyle/>
        <a:p>
          <a:endParaRPr lang="en-US"/>
        </a:p>
      </dgm:t>
    </dgm:pt>
    <dgm:pt modelId="{448C9EE2-7066-4B9F-ADDB-E62DFD752AC5}">
      <dgm:prSet/>
      <dgm:spPr/>
      <dgm:t>
        <a:bodyPr/>
        <a:lstStyle/>
        <a:p>
          <a:r>
            <a:rPr lang="en-US" b="0" i="0" dirty="0"/>
            <a:t>Disease: blockages in the channels that we need to open in order to heal</a:t>
          </a:r>
          <a:endParaRPr lang="en-US" dirty="0"/>
        </a:p>
      </dgm:t>
    </dgm:pt>
    <dgm:pt modelId="{32C4500C-BFAE-4662-A6CE-8EE312CE39F2}" type="parTrans" cxnId="{619C12FA-99F3-413C-87D4-155B0C3943BE}">
      <dgm:prSet/>
      <dgm:spPr/>
      <dgm:t>
        <a:bodyPr/>
        <a:lstStyle/>
        <a:p>
          <a:endParaRPr lang="en-US"/>
        </a:p>
      </dgm:t>
    </dgm:pt>
    <dgm:pt modelId="{2E009A51-C68B-4407-B6B1-8A4F7A7AA07D}" type="sibTrans" cxnId="{619C12FA-99F3-413C-87D4-155B0C3943BE}">
      <dgm:prSet/>
      <dgm:spPr/>
      <dgm:t>
        <a:bodyPr/>
        <a:lstStyle/>
        <a:p>
          <a:endParaRPr lang="en-US"/>
        </a:p>
      </dgm:t>
    </dgm:pt>
    <dgm:pt modelId="{92263512-C1B7-4163-A3B6-763422676E80}" type="pres">
      <dgm:prSet presAssocID="{B8D5F6BE-B202-49FB-8563-5152E85F4174}" presName="outerComposite" presStyleCnt="0">
        <dgm:presLayoutVars>
          <dgm:chMax val="5"/>
          <dgm:dir/>
          <dgm:resizeHandles val="exact"/>
        </dgm:presLayoutVars>
      </dgm:prSet>
      <dgm:spPr/>
    </dgm:pt>
    <dgm:pt modelId="{2D97286D-5B40-4CAE-8D0E-1215EA1B3D24}" type="pres">
      <dgm:prSet presAssocID="{B8D5F6BE-B202-49FB-8563-5152E85F4174}" presName="dummyMaxCanvas" presStyleCnt="0">
        <dgm:presLayoutVars/>
      </dgm:prSet>
      <dgm:spPr/>
    </dgm:pt>
    <dgm:pt modelId="{10AD7C89-703A-41DC-9803-2B1DFC859F66}" type="pres">
      <dgm:prSet presAssocID="{B8D5F6BE-B202-49FB-8563-5152E85F4174}" presName="FiveNodes_1" presStyleLbl="node1" presStyleIdx="0" presStyleCnt="5">
        <dgm:presLayoutVars>
          <dgm:bulletEnabled val="1"/>
        </dgm:presLayoutVars>
      </dgm:prSet>
      <dgm:spPr/>
    </dgm:pt>
    <dgm:pt modelId="{609836FF-FBA1-42F2-BC2B-2D0A9E05766B}" type="pres">
      <dgm:prSet presAssocID="{B8D5F6BE-B202-49FB-8563-5152E85F4174}" presName="FiveNodes_2" presStyleLbl="node1" presStyleIdx="1" presStyleCnt="5">
        <dgm:presLayoutVars>
          <dgm:bulletEnabled val="1"/>
        </dgm:presLayoutVars>
      </dgm:prSet>
      <dgm:spPr/>
    </dgm:pt>
    <dgm:pt modelId="{7B6B9E53-D69C-45EA-AE18-34DC7019709A}" type="pres">
      <dgm:prSet presAssocID="{B8D5F6BE-B202-49FB-8563-5152E85F4174}" presName="FiveNodes_3" presStyleLbl="node1" presStyleIdx="2" presStyleCnt="5">
        <dgm:presLayoutVars>
          <dgm:bulletEnabled val="1"/>
        </dgm:presLayoutVars>
      </dgm:prSet>
      <dgm:spPr/>
    </dgm:pt>
    <dgm:pt modelId="{969DC686-13FB-4AA3-8208-8ED096CA440E}" type="pres">
      <dgm:prSet presAssocID="{B8D5F6BE-B202-49FB-8563-5152E85F4174}" presName="FiveNodes_4" presStyleLbl="node1" presStyleIdx="3" presStyleCnt="5">
        <dgm:presLayoutVars>
          <dgm:bulletEnabled val="1"/>
        </dgm:presLayoutVars>
      </dgm:prSet>
      <dgm:spPr/>
    </dgm:pt>
    <dgm:pt modelId="{DBE9A9E4-3DEC-4012-8A7E-6FE797259692}" type="pres">
      <dgm:prSet presAssocID="{B8D5F6BE-B202-49FB-8563-5152E85F4174}" presName="FiveNodes_5" presStyleLbl="node1" presStyleIdx="4" presStyleCnt="5">
        <dgm:presLayoutVars>
          <dgm:bulletEnabled val="1"/>
        </dgm:presLayoutVars>
      </dgm:prSet>
      <dgm:spPr/>
    </dgm:pt>
    <dgm:pt modelId="{907153AE-BCAD-4897-88A4-BA2F383D7605}" type="pres">
      <dgm:prSet presAssocID="{B8D5F6BE-B202-49FB-8563-5152E85F4174}" presName="FiveConn_1-2" presStyleLbl="fgAccFollowNode1" presStyleIdx="0" presStyleCnt="4">
        <dgm:presLayoutVars>
          <dgm:bulletEnabled val="1"/>
        </dgm:presLayoutVars>
      </dgm:prSet>
      <dgm:spPr/>
    </dgm:pt>
    <dgm:pt modelId="{49066E19-2555-41ED-956A-B51E872FD81C}" type="pres">
      <dgm:prSet presAssocID="{B8D5F6BE-B202-49FB-8563-5152E85F4174}" presName="FiveConn_2-3" presStyleLbl="fgAccFollowNode1" presStyleIdx="1" presStyleCnt="4">
        <dgm:presLayoutVars>
          <dgm:bulletEnabled val="1"/>
        </dgm:presLayoutVars>
      </dgm:prSet>
      <dgm:spPr/>
    </dgm:pt>
    <dgm:pt modelId="{9C856D45-59CD-4F1C-B068-89FA46396F1C}" type="pres">
      <dgm:prSet presAssocID="{B8D5F6BE-B202-49FB-8563-5152E85F4174}" presName="FiveConn_3-4" presStyleLbl="fgAccFollowNode1" presStyleIdx="2" presStyleCnt="4">
        <dgm:presLayoutVars>
          <dgm:bulletEnabled val="1"/>
        </dgm:presLayoutVars>
      </dgm:prSet>
      <dgm:spPr/>
    </dgm:pt>
    <dgm:pt modelId="{CADE9ECD-FC69-4E27-97FA-B6634B11E8A1}" type="pres">
      <dgm:prSet presAssocID="{B8D5F6BE-B202-49FB-8563-5152E85F4174}" presName="FiveConn_4-5" presStyleLbl="fgAccFollowNode1" presStyleIdx="3" presStyleCnt="4">
        <dgm:presLayoutVars>
          <dgm:bulletEnabled val="1"/>
        </dgm:presLayoutVars>
      </dgm:prSet>
      <dgm:spPr/>
    </dgm:pt>
    <dgm:pt modelId="{135AEAB6-D64A-4EB7-85F9-713785DF7652}" type="pres">
      <dgm:prSet presAssocID="{B8D5F6BE-B202-49FB-8563-5152E85F4174}" presName="FiveNodes_1_text" presStyleLbl="node1" presStyleIdx="4" presStyleCnt="5">
        <dgm:presLayoutVars>
          <dgm:bulletEnabled val="1"/>
        </dgm:presLayoutVars>
      </dgm:prSet>
      <dgm:spPr/>
    </dgm:pt>
    <dgm:pt modelId="{0DC92198-E109-4BA3-8E9E-E52ACD089A37}" type="pres">
      <dgm:prSet presAssocID="{B8D5F6BE-B202-49FB-8563-5152E85F4174}" presName="FiveNodes_2_text" presStyleLbl="node1" presStyleIdx="4" presStyleCnt="5">
        <dgm:presLayoutVars>
          <dgm:bulletEnabled val="1"/>
        </dgm:presLayoutVars>
      </dgm:prSet>
      <dgm:spPr/>
    </dgm:pt>
    <dgm:pt modelId="{E3BE02BD-806A-4300-950A-6E97A47520B7}" type="pres">
      <dgm:prSet presAssocID="{B8D5F6BE-B202-49FB-8563-5152E85F4174}" presName="FiveNodes_3_text" presStyleLbl="node1" presStyleIdx="4" presStyleCnt="5">
        <dgm:presLayoutVars>
          <dgm:bulletEnabled val="1"/>
        </dgm:presLayoutVars>
      </dgm:prSet>
      <dgm:spPr/>
    </dgm:pt>
    <dgm:pt modelId="{49F6C390-9E2C-4528-9395-A388342E4527}" type="pres">
      <dgm:prSet presAssocID="{B8D5F6BE-B202-49FB-8563-5152E85F4174}" presName="FiveNodes_4_text" presStyleLbl="node1" presStyleIdx="4" presStyleCnt="5">
        <dgm:presLayoutVars>
          <dgm:bulletEnabled val="1"/>
        </dgm:presLayoutVars>
      </dgm:prSet>
      <dgm:spPr/>
    </dgm:pt>
    <dgm:pt modelId="{C4034721-8A7C-4F5F-AC20-E66B4FAD5E41}" type="pres">
      <dgm:prSet presAssocID="{B8D5F6BE-B202-49FB-8563-5152E85F4174}" presName="FiveNodes_5_text" presStyleLbl="node1" presStyleIdx="4" presStyleCnt="5">
        <dgm:presLayoutVars>
          <dgm:bulletEnabled val="1"/>
        </dgm:presLayoutVars>
      </dgm:prSet>
      <dgm:spPr/>
    </dgm:pt>
  </dgm:ptLst>
  <dgm:cxnLst>
    <dgm:cxn modelId="{CD7D1B04-C3A1-433A-AE12-C588235A63D2}" srcId="{B8D5F6BE-B202-49FB-8563-5152E85F4174}" destId="{443229F2-2C7A-45D9-A2DB-45045B701109}" srcOrd="1" destOrd="0" parTransId="{427C79FC-62A2-4556-8CD4-30866FC479CE}" sibTransId="{9AF9A62D-F5E9-448B-A8AE-9619B12E8FEC}"/>
    <dgm:cxn modelId="{9ECA970E-F584-4025-80EC-D404A1D65B4F}" type="presOf" srcId="{62B41898-F9A9-4DAC-BB7D-6111B2BAA946}" destId="{E3BE02BD-806A-4300-950A-6E97A47520B7}" srcOrd="1" destOrd="0" presId="urn:microsoft.com/office/officeart/2005/8/layout/vProcess5"/>
    <dgm:cxn modelId="{AF4D7D23-2833-4B63-A831-6F4D716B40D7}" type="presOf" srcId="{443229F2-2C7A-45D9-A2DB-45045B701109}" destId="{609836FF-FBA1-42F2-BC2B-2D0A9E05766B}" srcOrd="0" destOrd="0" presId="urn:microsoft.com/office/officeart/2005/8/layout/vProcess5"/>
    <dgm:cxn modelId="{0F210E27-1FA2-46A8-98B8-6C1979F06AA1}" type="presOf" srcId="{FAAA0528-0E12-49D0-BAAA-1631A7CF8752}" destId="{DBE9A9E4-3DEC-4012-8A7E-6FE797259692}" srcOrd="0" destOrd="0" presId="urn:microsoft.com/office/officeart/2005/8/layout/vProcess5"/>
    <dgm:cxn modelId="{A9F6783C-21ED-4FA0-9DF8-ADB38D0C3208}" type="presOf" srcId="{A2623D23-F66D-4D60-921F-BB2BE8168C93}" destId="{135AEAB6-D64A-4EB7-85F9-713785DF7652}" srcOrd="1" destOrd="0" presId="urn:microsoft.com/office/officeart/2005/8/layout/vProcess5"/>
    <dgm:cxn modelId="{0206A43E-3821-45E5-9F09-F9826258FDA6}" type="presOf" srcId="{621D6BBD-CB0C-4DC4-845E-95FC43E35AF8}" destId="{907153AE-BCAD-4897-88A4-BA2F383D7605}" srcOrd="0" destOrd="0" presId="urn:microsoft.com/office/officeart/2005/8/layout/vProcess5"/>
    <dgm:cxn modelId="{6ECEA349-0358-4C8E-B8E7-B0510869148C}" type="presOf" srcId="{448C9EE2-7066-4B9F-ADDB-E62DFD752AC5}" destId="{49F6C390-9E2C-4528-9395-A388342E4527}" srcOrd="1" destOrd="0" presId="urn:microsoft.com/office/officeart/2005/8/layout/vProcess5"/>
    <dgm:cxn modelId="{498D2D6B-58D3-49C7-9DEC-E3D670774267}" type="presOf" srcId="{62B41898-F9A9-4DAC-BB7D-6111B2BAA946}" destId="{7B6B9E53-D69C-45EA-AE18-34DC7019709A}" srcOrd="0" destOrd="0" presId="urn:microsoft.com/office/officeart/2005/8/layout/vProcess5"/>
    <dgm:cxn modelId="{9DE7754C-5F07-4413-8B23-88556E873E63}" type="presOf" srcId="{443229F2-2C7A-45D9-A2DB-45045B701109}" destId="{0DC92198-E109-4BA3-8E9E-E52ACD089A37}" srcOrd="1" destOrd="0" presId="urn:microsoft.com/office/officeart/2005/8/layout/vProcess5"/>
    <dgm:cxn modelId="{3A2E9F6D-6CAC-4642-8FB6-FCC150AA8B00}" type="presOf" srcId="{9AF9A62D-F5E9-448B-A8AE-9619B12E8FEC}" destId="{49066E19-2555-41ED-956A-B51E872FD81C}" srcOrd="0" destOrd="0" presId="urn:microsoft.com/office/officeart/2005/8/layout/vProcess5"/>
    <dgm:cxn modelId="{6187D853-5C05-4A64-BB7B-D12435BF3570}" srcId="{B8D5F6BE-B202-49FB-8563-5152E85F4174}" destId="{FAAA0528-0E12-49D0-BAAA-1631A7CF8752}" srcOrd="4" destOrd="0" parTransId="{8CFC15E8-3D62-4055-9902-A4265716C6C9}" sibTransId="{9B1BB33A-255F-4FE6-A0FB-AD994DA7FB62}"/>
    <dgm:cxn modelId="{28481A87-1C9F-4676-AE19-08444C2EAA37}" type="presOf" srcId="{448C9EE2-7066-4B9F-ADDB-E62DFD752AC5}" destId="{969DC686-13FB-4AA3-8208-8ED096CA440E}" srcOrd="0" destOrd="0" presId="urn:microsoft.com/office/officeart/2005/8/layout/vProcess5"/>
    <dgm:cxn modelId="{9503878C-381F-4EEF-9AD5-A2A291EFCB42}" type="presOf" srcId="{B8D5F6BE-B202-49FB-8563-5152E85F4174}" destId="{92263512-C1B7-4163-A3B6-763422676E80}" srcOrd="0" destOrd="0" presId="urn:microsoft.com/office/officeart/2005/8/layout/vProcess5"/>
    <dgm:cxn modelId="{B07823A3-036A-4230-A155-4C201112E123}" srcId="{B8D5F6BE-B202-49FB-8563-5152E85F4174}" destId="{A2623D23-F66D-4D60-921F-BB2BE8168C93}" srcOrd="0" destOrd="0" parTransId="{5AD2DC1C-E81C-4E19-A0AD-7E0FFBCD255F}" sibTransId="{621D6BBD-CB0C-4DC4-845E-95FC43E35AF8}"/>
    <dgm:cxn modelId="{F69F7FB7-142E-49A5-A312-5685D3A197CA}" type="presOf" srcId="{A2623D23-F66D-4D60-921F-BB2BE8168C93}" destId="{10AD7C89-703A-41DC-9803-2B1DFC859F66}" srcOrd="0" destOrd="0" presId="urn:microsoft.com/office/officeart/2005/8/layout/vProcess5"/>
    <dgm:cxn modelId="{CA0784BA-CF95-4CA5-AEE6-B13C6E81B921}" type="presOf" srcId="{FAAA0528-0E12-49D0-BAAA-1631A7CF8752}" destId="{C4034721-8A7C-4F5F-AC20-E66B4FAD5E41}" srcOrd="1" destOrd="0" presId="urn:microsoft.com/office/officeart/2005/8/layout/vProcess5"/>
    <dgm:cxn modelId="{EE5428BC-055C-49CA-9B69-30EF889162A5}" srcId="{B8D5F6BE-B202-49FB-8563-5152E85F4174}" destId="{62B41898-F9A9-4DAC-BB7D-6111B2BAA946}" srcOrd="2" destOrd="0" parTransId="{B6C1EB90-774F-4101-883C-8126948BDD2A}" sibTransId="{15595F81-CF65-4215-9494-BC09B00C3F7D}"/>
    <dgm:cxn modelId="{402423C2-6AEF-49A7-9237-FCC577A99F6D}" type="presOf" srcId="{15595F81-CF65-4215-9494-BC09B00C3F7D}" destId="{9C856D45-59CD-4F1C-B068-89FA46396F1C}" srcOrd="0" destOrd="0" presId="urn:microsoft.com/office/officeart/2005/8/layout/vProcess5"/>
    <dgm:cxn modelId="{0B143FDE-41F3-40A8-A4BF-D00146AB2192}" type="presOf" srcId="{2E009A51-C68B-4407-B6B1-8A4F7A7AA07D}" destId="{CADE9ECD-FC69-4E27-97FA-B6634B11E8A1}" srcOrd="0" destOrd="0" presId="urn:microsoft.com/office/officeart/2005/8/layout/vProcess5"/>
    <dgm:cxn modelId="{619C12FA-99F3-413C-87D4-155B0C3943BE}" srcId="{B8D5F6BE-B202-49FB-8563-5152E85F4174}" destId="{448C9EE2-7066-4B9F-ADDB-E62DFD752AC5}" srcOrd="3" destOrd="0" parTransId="{32C4500C-BFAE-4662-A6CE-8EE312CE39F2}" sibTransId="{2E009A51-C68B-4407-B6B1-8A4F7A7AA07D}"/>
    <dgm:cxn modelId="{E620C568-8688-4F92-8567-F77FA4D7B54E}" type="presParOf" srcId="{92263512-C1B7-4163-A3B6-763422676E80}" destId="{2D97286D-5B40-4CAE-8D0E-1215EA1B3D24}" srcOrd="0" destOrd="0" presId="urn:microsoft.com/office/officeart/2005/8/layout/vProcess5"/>
    <dgm:cxn modelId="{D415A621-92B0-4868-9C63-EA205B5CA29C}" type="presParOf" srcId="{92263512-C1B7-4163-A3B6-763422676E80}" destId="{10AD7C89-703A-41DC-9803-2B1DFC859F66}" srcOrd="1" destOrd="0" presId="urn:microsoft.com/office/officeart/2005/8/layout/vProcess5"/>
    <dgm:cxn modelId="{390D9DAC-674B-4F59-9D04-DA7A6D7BE4EE}" type="presParOf" srcId="{92263512-C1B7-4163-A3B6-763422676E80}" destId="{609836FF-FBA1-42F2-BC2B-2D0A9E05766B}" srcOrd="2" destOrd="0" presId="urn:microsoft.com/office/officeart/2005/8/layout/vProcess5"/>
    <dgm:cxn modelId="{875EE828-0105-46B4-A1DE-A37DFA7CB1A8}" type="presParOf" srcId="{92263512-C1B7-4163-A3B6-763422676E80}" destId="{7B6B9E53-D69C-45EA-AE18-34DC7019709A}" srcOrd="3" destOrd="0" presId="urn:microsoft.com/office/officeart/2005/8/layout/vProcess5"/>
    <dgm:cxn modelId="{123A02D4-43EE-432C-8F50-3FE91371DEDC}" type="presParOf" srcId="{92263512-C1B7-4163-A3B6-763422676E80}" destId="{969DC686-13FB-4AA3-8208-8ED096CA440E}" srcOrd="4" destOrd="0" presId="urn:microsoft.com/office/officeart/2005/8/layout/vProcess5"/>
    <dgm:cxn modelId="{5058F32D-7DE4-4363-ABD7-1F1FF76B8AFF}" type="presParOf" srcId="{92263512-C1B7-4163-A3B6-763422676E80}" destId="{DBE9A9E4-3DEC-4012-8A7E-6FE797259692}" srcOrd="5" destOrd="0" presId="urn:microsoft.com/office/officeart/2005/8/layout/vProcess5"/>
    <dgm:cxn modelId="{77A5C6BA-DE85-457D-8A6B-86D34DE0B2A6}" type="presParOf" srcId="{92263512-C1B7-4163-A3B6-763422676E80}" destId="{907153AE-BCAD-4897-88A4-BA2F383D7605}" srcOrd="6" destOrd="0" presId="urn:microsoft.com/office/officeart/2005/8/layout/vProcess5"/>
    <dgm:cxn modelId="{E1F47CF7-4CF7-4A77-99F7-D950C21E4179}" type="presParOf" srcId="{92263512-C1B7-4163-A3B6-763422676E80}" destId="{49066E19-2555-41ED-956A-B51E872FD81C}" srcOrd="7" destOrd="0" presId="urn:microsoft.com/office/officeart/2005/8/layout/vProcess5"/>
    <dgm:cxn modelId="{1FF84607-001F-4707-AF44-00A5B2C0EC78}" type="presParOf" srcId="{92263512-C1B7-4163-A3B6-763422676E80}" destId="{9C856D45-59CD-4F1C-B068-89FA46396F1C}" srcOrd="8" destOrd="0" presId="urn:microsoft.com/office/officeart/2005/8/layout/vProcess5"/>
    <dgm:cxn modelId="{2748D6ED-B8FC-4918-84DF-DAB55FD56A95}" type="presParOf" srcId="{92263512-C1B7-4163-A3B6-763422676E80}" destId="{CADE9ECD-FC69-4E27-97FA-B6634B11E8A1}" srcOrd="9" destOrd="0" presId="urn:microsoft.com/office/officeart/2005/8/layout/vProcess5"/>
    <dgm:cxn modelId="{F59CCBE1-ABFD-4515-BD1C-6FF6756663E3}" type="presParOf" srcId="{92263512-C1B7-4163-A3B6-763422676E80}" destId="{135AEAB6-D64A-4EB7-85F9-713785DF7652}" srcOrd="10" destOrd="0" presId="urn:microsoft.com/office/officeart/2005/8/layout/vProcess5"/>
    <dgm:cxn modelId="{D68A7536-1EE8-45C0-AA32-601B64C759FE}" type="presParOf" srcId="{92263512-C1B7-4163-A3B6-763422676E80}" destId="{0DC92198-E109-4BA3-8E9E-E52ACD089A37}" srcOrd="11" destOrd="0" presId="urn:microsoft.com/office/officeart/2005/8/layout/vProcess5"/>
    <dgm:cxn modelId="{2996C5B4-702B-42BD-9351-769C7389AE38}" type="presParOf" srcId="{92263512-C1B7-4163-A3B6-763422676E80}" destId="{E3BE02BD-806A-4300-950A-6E97A47520B7}" srcOrd="12" destOrd="0" presId="urn:microsoft.com/office/officeart/2005/8/layout/vProcess5"/>
    <dgm:cxn modelId="{60D5BD55-4BA3-4B96-B02C-C5681965EFFD}" type="presParOf" srcId="{92263512-C1B7-4163-A3B6-763422676E80}" destId="{49F6C390-9E2C-4528-9395-A388342E4527}" srcOrd="13" destOrd="0" presId="urn:microsoft.com/office/officeart/2005/8/layout/vProcess5"/>
    <dgm:cxn modelId="{5B8F93ED-3849-4056-A538-8D97D001B8A1}" type="presParOf" srcId="{92263512-C1B7-4163-A3B6-763422676E80}" destId="{C4034721-8A7C-4F5F-AC20-E66B4FAD5E41}"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8E5FAE-F96B-4C04-AE7E-4E0916BD4A4C}"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519D2D48-AAA8-42ED-AA62-3296F19A9837}">
      <dgm:prSet/>
      <dgm:spPr/>
      <dgm:t>
        <a:bodyPr/>
        <a:lstStyle/>
        <a:p>
          <a:r>
            <a:rPr lang="en-US" dirty="0"/>
            <a:t>Quantum physics: particle vs wave (visible body vs energy); e.g. our heart and brain have electromagnetic fields</a:t>
          </a:r>
        </a:p>
      </dgm:t>
    </dgm:pt>
    <dgm:pt modelId="{B4ED0BEC-B672-4159-93CA-FB669FBF1E58}" type="parTrans" cxnId="{74965E27-DF21-4D48-B26B-9301C128DEA0}">
      <dgm:prSet/>
      <dgm:spPr/>
      <dgm:t>
        <a:bodyPr/>
        <a:lstStyle/>
        <a:p>
          <a:endParaRPr lang="en-US"/>
        </a:p>
      </dgm:t>
    </dgm:pt>
    <dgm:pt modelId="{B254A74F-FE01-4BA5-9A21-086E48A8136D}" type="sibTrans" cxnId="{74965E27-DF21-4D48-B26B-9301C128DEA0}">
      <dgm:prSet/>
      <dgm:spPr/>
      <dgm:t>
        <a:bodyPr/>
        <a:lstStyle/>
        <a:p>
          <a:endParaRPr lang="en-US"/>
        </a:p>
      </dgm:t>
    </dgm:pt>
    <dgm:pt modelId="{D98D0B32-9AFC-4F18-8AB6-172AE352D0D0}">
      <dgm:prSet/>
      <dgm:spPr/>
      <dgm:t>
        <a:bodyPr/>
        <a:lstStyle/>
        <a:p>
          <a:r>
            <a:rPr lang="en-US" b="0" i="0" dirty="0"/>
            <a:t>Healing results from creating the right chemicals and their unimpeded FLOW</a:t>
          </a:r>
          <a:endParaRPr lang="en-US" dirty="0"/>
        </a:p>
      </dgm:t>
    </dgm:pt>
    <dgm:pt modelId="{D1D5C2C0-5A72-4C0F-9A65-CFC4B03664C4}" type="parTrans" cxnId="{62133D43-01F1-4AF6-A89E-10694E729A0B}">
      <dgm:prSet/>
      <dgm:spPr/>
      <dgm:t>
        <a:bodyPr/>
        <a:lstStyle/>
        <a:p>
          <a:endParaRPr lang="en-US"/>
        </a:p>
      </dgm:t>
    </dgm:pt>
    <dgm:pt modelId="{A2F998AB-652E-4B49-8FD2-2BDFFD94DE24}" type="sibTrans" cxnId="{62133D43-01F1-4AF6-A89E-10694E729A0B}">
      <dgm:prSet/>
      <dgm:spPr/>
      <dgm:t>
        <a:bodyPr/>
        <a:lstStyle/>
        <a:p>
          <a:endParaRPr lang="en-US"/>
        </a:p>
      </dgm:t>
    </dgm:pt>
    <dgm:pt modelId="{E906B980-4B9D-437E-B745-554E7BDA090A}">
      <dgm:prSet/>
      <dgm:spPr/>
      <dgm:t>
        <a:bodyPr/>
        <a:lstStyle/>
        <a:p>
          <a:r>
            <a:rPr lang="en-US" b="0" i="0" dirty="0"/>
            <a:t>Promote FLOW with </a:t>
          </a:r>
          <a:r>
            <a:rPr lang="en-US" b="0" i="0" u="sng" dirty="0"/>
            <a:t>moving meditation</a:t>
          </a:r>
          <a:r>
            <a:rPr lang="en-US" b="0" i="0" u="none" dirty="0"/>
            <a:t> </a:t>
          </a:r>
          <a:r>
            <a:rPr lang="en-US" b="0" i="0" dirty="0"/>
            <a:t>in Qigong</a:t>
          </a:r>
          <a:endParaRPr lang="en-US" dirty="0"/>
        </a:p>
      </dgm:t>
    </dgm:pt>
    <dgm:pt modelId="{309BCA33-0C72-4C7B-8436-196BB7F19384}" type="parTrans" cxnId="{92F3D23E-6B16-45CF-A30E-BCB1FE9AB605}">
      <dgm:prSet/>
      <dgm:spPr/>
      <dgm:t>
        <a:bodyPr/>
        <a:lstStyle/>
        <a:p>
          <a:endParaRPr lang="en-US"/>
        </a:p>
      </dgm:t>
    </dgm:pt>
    <dgm:pt modelId="{B7CFB1A2-FEAF-489F-8B75-91C9CABD4FFC}" type="sibTrans" cxnId="{92F3D23E-6B16-45CF-A30E-BCB1FE9AB605}">
      <dgm:prSet/>
      <dgm:spPr/>
      <dgm:t>
        <a:bodyPr/>
        <a:lstStyle/>
        <a:p>
          <a:endParaRPr lang="en-US"/>
        </a:p>
      </dgm:t>
    </dgm:pt>
    <dgm:pt modelId="{5CC3C1E4-F22C-440C-8F94-FD0A496B5F43}">
      <dgm:prSet/>
      <dgm:spPr/>
      <dgm:t>
        <a:bodyPr/>
        <a:lstStyle/>
        <a:p>
          <a:r>
            <a:rPr lang="en-US" b="0" i="0" dirty="0"/>
            <a:t>Energy keeps us alive (driving all bodily functions, through neurotransmitters, enzymes, electrochemical reactions etc.)</a:t>
          </a:r>
          <a:endParaRPr lang="en-US" dirty="0"/>
        </a:p>
      </dgm:t>
    </dgm:pt>
    <dgm:pt modelId="{3B4C17C4-1933-4A31-A278-CBDA0754EC7E}" type="parTrans" cxnId="{1A6AAAB4-F1EE-4270-B094-C0CF3CB3228C}">
      <dgm:prSet/>
      <dgm:spPr/>
      <dgm:t>
        <a:bodyPr/>
        <a:lstStyle/>
        <a:p>
          <a:endParaRPr lang="en-US"/>
        </a:p>
      </dgm:t>
    </dgm:pt>
    <dgm:pt modelId="{06DD8DE9-8F3F-4272-BB5C-070E9870E412}" type="sibTrans" cxnId="{1A6AAAB4-F1EE-4270-B094-C0CF3CB3228C}">
      <dgm:prSet/>
      <dgm:spPr/>
      <dgm:t>
        <a:bodyPr/>
        <a:lstStyle/>
        <a:p>
          <a:endParaRPr lang="en-US"/>
        </a:p>
      </dgm:t>
    </dgm:pt>
    <dgm:pt modelId="{3F3B92D1-BF17-48DE-9B6A-7E211A93907F}" type="pres">
      <dgm:prSet presAssocID="{5D8E5FAE-F96B-4C04-AE7E-4E0916BD4A4C}" presName="vert0" presStyleCnt="0">
        <dgm:presLayoutVars>
          <dgm:dir/>
          <dgm:animOne val="branch"/>
          <dgm:animLvl val="lvl"/>
        </dgm:presLayoutVars>
      </dgm:prSet>
      <dgm:spPr/>
    </dgm:pt>
    <dgm:pt modelId="{D875916D-0706-497A-921F-E16AFF623F0A}" type="pres">
      <dgm:prSet presAssocID="{519D2D48-AAA8-42ED-AA62-3296F19A9837}" presName="thickLine" presStyleLbl="alignNode1" presStyleIdx="0" presStyleCnt="4"/>
      <dgm:spPr/>
    </dgm:pt>
    <dgm:pt modelId="{AB65EE21-D575-41E8-989F-024548AB6B8B}" type="pres">
      <dgm:prSet presAssocID="{519D2D48-AAA8-42ED-AA62-3296F19A9837}" presName="horz1" presStyleCnt="0"/>
      <dgm:spPr/>
    </dgm:pt>
    <dgm:pt modelId="{F813165D-8715-4A0A-B4A5-6E4FE0A746F2}" type="pres">
      <dgm:prSet presAssocID="{519D2D48-AAA8-42ED-AA62-3296F19A9837}" presName="tx1" presStyleLbl="revTx" presStyleIdx="0" presStyleCnt="4"/>
      <dgm:spPr/>
    </dgm:pt>
    <dgm:pt modelId="{9C172D50-E66F-4AF6-BA46-9B19529BAD4F}" type="pres">
      <dgm:prSet presAssocID="{519D2D48-AAA8-42ED-AA62-3296F19A9837}" presName="vert1" presStyleCnt="0"/>
      <dgm:spPr/>
    </dgm:pt>
    <dgm:pt modelId="{C57C79C9-17F5-418A-A4AD-848780B2B8ED}" type="pres">
      <dgm:prSet presAssocID="{5CC3C1E4-F22C-440C-8F94-FD0A496B5F43}" presName="thickLine" presStyleLbl="alignNode1" presStyleIdx="1" presStyleCnt="4"/>
      <dgm:spPr/>
    </dgm:pt>
    <dgm:pt modelId="{A58AA771-2F6E-4AFA-8FE2-53222D38196A}" type="pres">
      <dgm:prSet presAssocID="{5CC3C1E4-F22C-440C-8F94-FD0A496B5F43}" presName="horz1" presStyleCnt="0"/>
      <dgm:spPr/>
    </dgm:pt>
    <dgm:pt modelId="{A31CD515-6080-4F57-9779-388A23E2B9AF}" type="pres">
      <dgm:prSet presAssocID="{5CC3C1E4-F22C-440C-8F94-FD0A496B5F43}" presName="tx1" presStyleLbl="revTx" presStyleIdx="1" presStyleCnt="4"/>
      <dgm:spPr/>
    </dgm:pt>
    <dgm:pt modelId="{55B13F38-B3E9-49A1-89C2-66E9A012118A}" type="pres">
      <dgm:prSet presAssocID="{5CC3C1E4-F22C-440C-8F94-FD0A496B5F43}" presName="vert1" presStyleCnt="0"/>
      <dgm:spPr/>
    </dgm:pt>
    <dgm:pt modelId="{06199197-DCFF-4661-BF13-B705E475089F}" type="pres">
      <dgm:prSet presAssocID="{D98D0B32-9AFC-4F18-8AB6-172AE352D0D0}" presName="thickLine" presStyleLbl="alignNode1" presStyleIdx="2" presStyleCnt="4"/>
      <dgm:spPr/>
    </dgm:pt>
    <dgm:pt modelId="{FF606F76-867D-4FF9-8ED5-CC2173C5B277}" type="pres">
      <dgm:prSet presAssocID="{D98D0B32-9AFC-4F18-8AB6-172AE352D0D0}" presName="horz1" presStyleCnt="0"/>
      <dgm:spPr/>
    </dgm:pt>
    <dgm:pt modelId="{135F4BA5-9650-4A1F-BA7D-108ACBA6F2C9}" type="pres">
      <dgm:prSet presAssocID="{D98D0B32-9AFC-4F18-8AB6-172AE352D0D0}" presName="tx1" presStyleLbl="revTx" presStyleIdx="2" presStyleCnt="4"/>
      <dgm:spPr/>
    </dgm:pt>
    <dgm:pt modelId="{6DCF6609-84A1-4837-83A3-8D331B39640B}" type="pres">
      <dgm:prSet presAssocID="{D98D0B32-9AFC-4F18-8AB6-172AE352D0D0}" presName="vert1" presStyleCnt="0"/>
      <dgm:spPr/>
    </dgm:pt>
    <dgm:pt modelId="{8BF064ED-0305-484F-940E-DBD2C0F5CF76}" type="pres">
      <dgm:prSet presAssocID="{E906B980-4B9D-437E-B745-554E7BDA090A}" presName="thickLine" presStyleLbl="alignNode1" presStyleIdx="3" presStyleCnt="4"/>
      <dgm:spPr/>
    </dgm:pt>
    <dgm:pt modelId="{E8F6FFCE-FD93-4CF0-9C7B-1618C0D68730}" type="pres">
      <dgm:prSet presAssocID="{E906B980-4B9D-437E-B745-554E7BDA090A}" presName="horz1" presStyleCnt="0"/>
      <dgm:spPr/>
    </dgm:pt>
    <dgm:pt modelId="{79A49914-A7B0-4E14-A93F-B75380D011A1}" type="pres">
      <dgm:prSet presAssocID="{E906B980-4B9D-437E-B745-554E7BDA090A}" presName="tx1" presStyleLbl="revTx" presStyleIdx="3" presStyleCnt="4"/>
      <dgm:spPr/>
    </dgm:pt>
    <dgm:pt modelId="{A3DFB3FB-4B23-4724-8C2F-5BAC462F1A7B}" type="pres">
      <dgm:prSet presAssocID="{E906B980-4B9D-437E-B745-554E7BDA090A}" presName="vert1" presStyleCnt="0"/>
      <dgm:spPr/>
    </dgm:pt>
  </dgm:ptLst>
  <dgm:cxnLst>
    <dgm:cxn modelId="{47646E1B-56E8-4525-A161-8C2CD22E8685}" type="presOf" srcId="{E906B980-4B9D-437E-B745-554E7BDA090A}" destId="{79A49914-A7B0-4E14-A93F-B75380D011A1}" srcOrd="0" destOrd="0" presId="urn:microsoft.com/office/officeart/2008/layout/LinedList"/>
    <dgm:cxn modelId="{205C791C-CB23-4E2F-9D27-2A09E5053E92}" type="presOf" srcId="{D98D0B32-9AFC-4F18-8AB6-172AE352D0D0}" destId="{135F4BA5-9650-4A1F-BA7D-108ACBA6F2C9}" srcOrd="0" destOrd="0" presId="urn:microsoft.com/office/officeart/2008/layout/LinedList"/>
    <dgm:cxn modelId="{74965E27-DF21-4D48-B26B-9301C128DEA0}" srcId="{5D8E5FAE-F96B-4C04-AE7E-4E0916BD4A4C}" destId="{519D2D48-AAA8-42ED-AA62-3296F19A9837}" srcOrd="0" destOrd="0" parTransId="{B4ED0BEC-B672-4159-93CA-FB669FBF1E58}" sibTransId="{B254A74F-FE01-4BA5-9A21-086E48A8136D}"/>
    <dgm:cxn modelId="{92F3D23E-6B16-45CF-A30E-BCB1FE9AB605}" srcId="{5D8E5FAE-F96B-4C04-AE7E-4E0916BD4A4C}" destId="{E906B980-4B9D-437E-B745-554E7BDA090A}" srcOrd="3" destOrd="0" parTransId="{309BCA33-0C72-4C7B-8436-196BB7F19384}" sibTransId="{B7CFB1A2-FEAF-489F-8B75-91C9CABD4FFC}"/>
    <dgm:cxn modelId="{8A09233F-64B7-4AE8-8EEF-7EF0CF0E6258}" type="presOf" srcId="{5CC3C1E4-F22C-440C-8F94-FD0A496B5F43}" destId="{A31CD515-6080-4F57-9779-388A23E2B9AF}" srcOrd="0" destOrd="0" presId="urn:microsoft.com/office/officeart/2008/layout/LinedList"/>
    <dgm:cxn modelId="{62133D43-01F1-4AF6-A89E-10694E729A0B}" srcId="{5D8E5FAE-F96B-4C04-AE7E-4E0916BD4A4C}" destId="{D98D0B32-9AFC-4F18-8AB6-172AE352D0D0}" srcOrd="2" destOrd="0" parTransId="{D1D5C2C0-5A72-4C0F-9A65-CFC4B03664C4}" sibTransId="{A2F998AB-652E-4B49-8FD2-2BDFFD94DE24}"/>
    <dgm:cxn modelId="{FFEFA389-81B8-465F-B721-9066B48EBB71}" type="presOf" srcId="{519D2D48-AAA8-42ED-AA62-3296F19A9837}" destId="{F813165D-8715-4A0A-B4A5-6E4FE0A746F2}" srcOrd="0" destOrd="0" presId="urn:microsoft.com/office/officeart/2008/layout/LinedList"/>
    <dgm:cxn modelId="{DFB2598D-EC40-42F5-9DDC-6B325F551056}" type="presOf" srcId="{5D8E5FAE-F96B-4C04-AE7E-4E0916BD4A4C}" destId="{3F3B92D1-BF17-48DE-9B6A-7E211A93907F}" srcOrd="0" destOrd="0" presId="urn:microsoft.com/office/officeart/2008/layout/LinedList"/>
    <dgm:cxn modelId="{1A6AAAB4-F1EE-4270-B094-C0CF3CB3228C}" srcId="{5D8E5FAE-F96B-4C04-AE7E-4E0916BD4A4C}" destId="{5CC3C1E4-F22C-440C-8F94-FD0A496B5F43}" srcOrd="1" destOrd="0" parTransId="{3B4C17C4-1933-4A31-A278-CBDA0754EC7E}" sibTransId="{06DD8DE9-8F3F-4272-BB5C-070E9870E412}"/>
    <dgm:cxn modelId="{F3584BE5-B84F-47B0-B7AE-0C9C5726ED30}" type="presParOf" srcId="{3F3B92D1-BF17-48DE-9B6A-7E211A93907F}" destId="{D875916D-0706-497A-921F-E16AFF623F0A}" srcOrd="0" destOrd="0" presId="urn:microsoft.com/office/officeart/2008/layout/LinedList"/>
    <dgm:cxn modelId="{0E369188-F53B-4B64-94D1-C5B7238189AE}" type="presParOf" srcId="{3F3B92D1-BF17-48DE-9B6A-7E211A93907F}" destId="{AB65EE21-D575-41E8-989F-024548AB6B8B}" srcOrd="1" destOrd="0" presId="urn:microsoft.com/office/officeart/2008/layout/LinedList"/>
    <dgm:cxn modelId="{637AB870-B478-4ED7-BE9F-592B368FAA98}" type="presParOf" srcId="{AB65EE21-D575-41E8-989F-024548AB6B8B}" destId="{F813165D-8715-4A0A-B4A5-6E4FE0A746F2}" srcOrd="0" destOrd="0" presId="urn:microsoft.com/office/officeart/2008/layout/LinedList"/>
    <dgm:cxn modelId="{CF60A280-1BBD-48A9-8FE7-630CE7CCEF35}" type="presParOf" srcId="{AB65EE21-D575-41E8-989F-024548AB6B8B}" destId="{9C172D50-E66F-4AF6-BA46-9B19529BAD4F}" srcOrd="1" destOrd="0" presId="urn:microsoft.com/office/officeart/2008/layout/LinedList"/>
    <dgm:cxn modelId="{F3014C82-1C07-49A7-8D1C-3B1819973325}" type="presParOf" srcId="{3F3B92D1-BF17-48DE-9B6A-7E211A93907F}" destId="{C57C79C9-17F5-418A-A4AD-848780B2B8ED}" srcOrd="2" destOrd="0" presId="urn:microsoft.com/office/officeart/2008/layout/LinedList"/>
    <dgm:cxn modelId="{34D53CAA-EFCD-47D1-A5CC-ED2386C62D93}" type="presParOf" srcId="{3F3B92D1-BF17-48DE-9B6A-7E211A93907F}" destId="{A58AA771-2F6E-4AFA-8FE2-53222D38196A}" srcOrd="3" destOrd="0" presId="urn:microsoft.com/office/officeart/2008/layout/LinedList"/>
    <dgm:cxn modelId="{AF49042A-04C7-4526-B9E5-EF08EFF6B22E}" type="presParOf" srcId="{A58AA771-2F6E-4AFA-8FE2-53222D38196A}" destId="{A31CD515-6080-4F57-9779-388A23E2B9AF}" srcOrd="0" destOrd="0" presId="urn:microsoft.com/office/officeart/2008/layout/LinedList"/>
    <dgm:cxn modelId="{16DEB63C-3507-44D9-B931-F31C9D44D681}" type="presParOf" srcId="{A58AA771-2F6E-4AFA-8FE2-53222D38196A}" destId="{55B13F38-B3E9-49A1-89C2-66E9A012118A}" srcOrd="1" destOrd="0" presId="urn:microsoft.com/office/officeart/2008/layout/LinedList"/>
    <dgm:cxn modelId="{29188AFF-1F43-49A7-BD1E-488A6353463E}" type="presParOf" srcId="{3F3B92D1-BF17-48DE-9B6A-7E211A93907F}" destId="{06199197-DCFF-4661-BF13-B705E475089F}" srcOrd="4" destOrd="0" presId="urn:microsoft.com/office/officeart/2008/layout/LinedList"/>
    <dgm:cxn modelId="{72E357D0-4F74-4788-832B-4934E76DAF8E}" type="presParOf" srcId="{3F3B92D1-BF17-48DE-9B6A-7E211A93907F}" destId="{FF606F76-867D-4FF9-8ED5-CC2173C5B277}" srcOrd="5" destOrd="0" presId="urn:microsoft.com/office/officeart/2008/layout/LinedList"/>
    <dgm:cxn modelId="{607FF395-9196-454E-8B7C-DD81E7CA0245}" type="presParOf" srcId="{FF606F76-867D-4FF9-8ED5-CC2173C5B277}" destId="{135F4BA5-9650-4A1F-BA7D-108ACBA6F2C9}" srcOrd="0" destOrd="0" presId="urn:microsoft.com/office/officeart/2008/layout/LinedList"/>
    <dgm:cxn modelId="{D2A82360-2A91-4F6A-85DC-CED777233BC4}" type="presParOf" srcId="{FF606F76-867D-4FF9-8ED5-CC2173C5B277}" destId="{6DCF6609-84A1-4837-83A3-8D331B39640B}" srcOrd="1" destOrd="0" presId="urn:microsoft.com/office/officeart/2008/layout/LinedList"/>
    <dgm:cxn modelId="{1B8281D6-DC96-42CE-B583-D0A76AF8F570}" type="presParOf" srcId="{3F3B92D1-BF17-48DE-9B6A-7E211A93907F}" destId="{8BF064ED-0305-484F-940E-DBD2C0F5CF76}" srcOrd="6" destOrd="0" presId="urn:microsoft.com/office/officeart/2008/layout/LinedList"/>
    <dgm:cxn modelId="{D644B277-28BA-4DA6-A0C0-1011DE348FE6}" type="presParOf" srcId="{3F3B92D1-BF17-48DE-9B6A-7E211A93907F}" destId="{E8F6FFCE-FD93-4CF0-9C7B-1618C0D68730}" srcOrd="7" destOrd="0" presId="urn:microsoft.com/office/officeart/2008/layout/LinedList"/>
    <dgm:cxn modelId="{E07CEFD1-CB19-4E96-80AB-CF594BCEDA47}" type="presParOf" srcId="{E8F6FFCE-FD93-4CF0-9C7B-1618C0D68730}" destId="{79A49914-A7B0-4E14-A93F-B75380D011A1}" srcOrd="0" destOrd="0" presId="urn:microsoft.com/office/officeart/2008/layout/LinedList"/>
    <dgm:cxn modelId="{23707FBB-0608-4100-B5C2-D6055FD18898}" type="presParOf" srcId="{E8F6FFCE-FD93-4CF0-9C7B-1618C0D68730}" destId="{A3DFB3FB-4B23-4724-8C2F-5BAC462F1A7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ACD42C-65CD-415A-BAA7-C7CCA97AFA76}"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3DFBC58D-78B8-42DD-A4A0-51CADB3EE6BC}">
      <dgm:prSet/>
      <dgm:spPr/>
      <dgm:t>
        <a:bodyPr/>
        <a:lstStyle/>
        <a:p>
          <a:r>
            <a:rPr lang="en-US"/>
            <a:t>Poor diet</a:t>
          </a:r>
        </a:p>
      </dgm:t>
    </dgm:pt>
    <dgm:pt modelId="{9B9F72CA-B3B5-4BE8-9D02-BBBC11DCAF95}" type="parTrans" cxnId="{C29A5BFD-A3B1-47DC-BB1B-113FA8FA2979}">
      <dgm:prSet/>
      <dgm:spPr/>
      <dgm:t>
        <a:bodyPr/>
        <a:lstStyle/>
        <a:p>
          <a:endParaRPr lang="en-US"/>
        </a:p>
      </dgm:t>
    </dgm:pt>
    <dgm:pt modelId="{709EF7DB-9388-4C2B-8AEE-D7E66A7DF29F}" type="sibTrans" cxnId="{C29A5BFD-A3B1-47DC-BB1B-113FA8FA2979}">
      <dgm:prSet/>
      <dgm:spPr/>
      <dgm:t>
        <a:bodyPr/>
        <a:lstStyle/>
        <a:p>
          <a:endParaRPr lang="en-US"/>
        </a:p>
      </dgm:t>
    </dgm:pt>
    <dgm:pt modelId="{BC32E76D-1B16-4019-BFC7-65046FEC885E}">
      <dgm:prSet/>
      <dgm:spPr/>
      <dgm:t>
        <a:bodyPr/>
        <a:lstStyle/>
        <a:p>
          <a:r>
            <a:rPr lang="en-US"/>
            <a:t>Lack of exercise</a:t>
          </a:r>
        </a:p>
      </dgm:t>
    </dgm:pt>
    <dgm:pt modelId="{B3B9062C-164E-41B2-9C5D-E1504EAEA664}" type="parTrans" cxnId="{624C1C39-46FB-4ABA-B3E5-9999BEEA9825}">
      <dgm:prSet/>
      <dgm:spPr/>
      <dgm:t>
        <a:bodyPr/>
        <a:lstStyle/>
        <a:p>
          <a:endParaRPr lang="en-US"/>
        </a:p>
      </dgm:t>
    </dgm:pt>
    <dgm:pt modelId="{F9C82483-5270-4CB3-AA08-F2984A1EB3DE}" type="sibTrans" cxnId="{624C1C39-46FB-4ABA-B3E5-9999BEEA9825}">
      <dgm:prSet/>
      <dgm:spPr/>
      <dgm:t>
        <a:bodyPr/>
        <a:lstStyle/>
        <a:p>
          <a:endParaRPr lang="en-US"/>
        </a:p>
      </dgm:t>
    </dgm:pt>
    <dgm:pt modelId="{1CD00D20-3E36-4048-A4B8-E7F7D0DA0762}">
      <dgm:prSet/>
      <dgm:spPr/>
      <dgm:t>
        <a:bodyPr/>
        <a:lstStyle/>
        <a:p>
          <a:r>
            <a:rPr lang="en-US"/>
            <a:t>Lack of social support</a:t>
          </a:r>
        </a:p>
      </dgm:t>
    </dgm:pt>
    <dgm:pt modelId="{19DB6C80-6122-41CF-AEA3-0676CEA5099B}" type="parTrans" cxnId="{664A522B-5F04-4506-9DDB-26E451662B9D}">
      <dgm:prSet/>
      <dgm:spPr/>
      <dgm:t>
        <a:bodyPr/>
        <a:lstStyle/>
        <a:p>
          <a:endParaRPr lang="en-US"/>
        </a:p>
      </dgm:t>
    </dgm:pt>
    <dgm:pt modelId="{7C3B1A64-2168-4073-BA71-219B9C8A76F1}" type="sibTrans" cxnId="{664A522B-5F04-4506-9DDB-26E451662B9D}">
      <dgm:prSet/>
      <dgm:spPr/>
      <dgm:t>
        <a:bodyPr/>
        <a:lstStyle/>
        <a:p>
          <a:endParaRPr lang="en-US"/>
        </a:p>
      </dgm:t>
    </dgm:pt>
    <dgm:pt modelId="{21925DDA-EF2F-4854-99FD-39685F10FB97}">
      <dgm:prSet/>
      <dgm:spPr/>
      <dgm:t>
        <a:bodyPr/>
        <a:lstStyle/>
        <a:p>
          <a:r>
            <a:rPr lang="en-US"/>
            <a:t>Toxins: smoking, alcohol, drugs</a:t>
          </a:r>
        </a:p>
      </dgm:t>
    </dgm:pt>
    <dgm:pt modelId="{F6BF14C8-97EC-4E0B-8A61-9E2CA796C335}" type="parTrans" cxnId="{4C38F61A-B106-42D4-92B3-36D26FDD860D}">
      <dgm:prSet/>
      <dgm:spPr/>
      <dgm:t>
        <a:bodyPr/>
        <a:lstStyle/>
        <a:p>
          <a:endParaRPr lang="en-US"/>
        </a:p>
      </dgm:t>
    </dgm:pt>
    <dgm:pt modelId="{C08623DC-C4A6-44D2-A88D-00EF1D6FC10C}" type="sibTrans" cxnId="{4C38F61A-B106-42D4-92B3-36D26FDD860D}">
      <dgm:prSet/>
      <dgm:spPr/>
      <dgm:t>
        <a:bodyPr/>
        <a:lstStyle/>
        <a:p>
          <a:endParaRPr lang="en-US"/>
        </a:p>
      </dgm:t>
    </dgm:pt>
    <dgm:pt modelId="{61DDF4DC-95B1-458E-89FB-6AAC2ED2CC8F}">
      <dgm:prSet/>
      <dgm:spPr/>
      <dgm:t>
        <a:bodyPr/>
        <a:lstStyle/>
        <a:p>
          <a:r>
            <a:rPr lang="en-US" dirty="0"/>
            <a:t>Physical blockages e. g. arthritis, coronary plaque</a:t>
          </a:r>
        </a:p>
      </dgm:t>
    </dgm:pt>
    <dgm:pt modelId="{87B830F7-5357-4C8C-8CB4-116CC0531F1D}" type="parTrans" cxnId="{C8A1F1EE-3594-4D88-83A7-F1B9825719EF}">
      <dgm:prSet/>
      <dgm:spPr/>
      <dgm:t>
        <a:bodyPr/>
        <a:lstStyle/>
        <a:p>
          <a:endParaRPr lang="en-US"/>
        </a:p>
      </dgm:t>
    </dgm:pt>
    <dgm:pt modelId="{6A6F086C-9C09-4925-9BB4-B14E3A8E2B3A}" type="sibTrans" cxnId="{C8A1F1EE-3594-4D88-83A7-F1B9825719EF}">
      <dgm:prSet/>
      <dgm:spPr/>
      <dgm:t>
        <a:bodyPr/>
        <a:lstStyle/>
        <a:p>
          <a:endParaRPr lang="en-US"/>
        </a:p>
      </dgm:t>
    </dgm:pt>
    <dgm:pt modelId="{B2C04CC9-F06F-45C6-85AB-65FB2C8592D7}">
      <dgm:prSet/>
      <dgm:spPr/>
      <dgm:t>
        <a:bodyPr/>
        <a:lstStyle/>
        <a:p>
          <a:r>
            <a:rPr lang="en-US"/>
            <a:t>Negative emotions (mental emotional blockages)</a:t>
          </a:r>
        </a:p>
      </dgm:t>
    </dgm:pt>
    <dgm:pt modelId="{EC5573F8-B3D5-4B97-9ED7-3FE5A1F286CA}" type="parTrans" cxnId="{8CB1BAE6-A317-4BAF-80AA-F95CC8A90CDC}">
      <dgm:prSet/>
      <dgm:spPr/>
      <dgm:t>
        <a:bodyPr/>
        <a:lstStyle/>
        <a:p>
          <a:endParaRPr lang="en-US"/>
        </a:p>
      </dgm:t>
    </dgm:pt>
    <dgm:pt modelId="{73573C98-1972-4153-BF6E-A3140C10C3AA}" type="sibTrans" cxnId="{8CB1BAE6-A317-4BAF-80AA-F95CC8A90CDC}">
      <dgm:prSet/>
      <dgm:spPr/>
      <dgm:t>
        <a:bodyPr/>
        <a:lstStyle/>
        <a:p>
          <a:endParaRPr lang="en-US"/>
        </a:p>
      </dgm:t>
    </dgm:pt>
    <dgm:pt modelId="{E88726E5-2870-476C-831A-216DC35179BE}" type="pres">
      <dgm:prSet presAssocID="{4DACD42C-65CD-415A-BAA7-C7CCA97AFA76}" presName="diagram" presStyleCnt="0">
        <dgm:presLayoutVars>
          <dgm:dir/>
          <dgm:resizeHandles val="exact"/>
        </dgm:presLayoutVars>
      </dgm:prSet>
      <dgm:spPr/>
    </dgm:pt>
    <dgm:pt modelId="{D965A2A1-F613-4CC4-9CB3-A3FC7F2326DF}" type="pres">
      <dgm:prSet presAssocID="{3DFBC58D-78B8-42DD-A4A0-51CADB3EE6BC}" presName="node" presStyleLbl="node1" presStyleIdx="0" presStyleCnt="6">
        <dgm:presLayoutVars>
          <dgm:bulletEnabled val="1"/>
        </dgm:presLayoutVars>
      </dgm:prSet>
      <dgm:spPr/>
    </dgm:pt>
    <dgm:pt modelId="{D2A5706F-55ED-4BC2-B3F0-D72CBC7F8ACD}" type="pres">
      <dgm:prSet presAssocID="{709EF7DB-9388-4C2B-8AEE-D7E66A7DF29F}" presName="sibTrans" presStyleCnt="0"/>
      <dgm:spPr/>
    </dgm:pt>
    <dgm:pt modelId="{56B77C9F-C9C9-42C1-8517-E6BA1855020D}" type="pres">
      <dgm:prSet presAssocID="{BC32E76D-1B16-4019-BFC7-65046FEC885E}" presName="node" presStyleLbl="node1" presStyleIdx="1" presStyleCnt="6">
        <dgm:presLayoutVars>
          <dgm:bulletEnabled val="1"/>
        </dgm:presLayoutVars>
      </dgm:prSet>
      <dgm:spPr/>
    </dgm:pt>
    <dgm:pt modelId="{60A81166-2E1D-4CC0-B32E-4D2C31B41F35}" type="pres">
      <dgm:prSet presAssocID="{F9C82483-5270-4CB3-AA08-F2984A1EB3DE}" presName="sibTrans" presStyleCnt="0"/>
      <dgm:spPr/>
    </dgm:pt>
    <dgm:pt modelId="{78C95EC5-5989-430E-9ADA-C22F30B46ACD}" type="pres">
      <dgm:prSet presAssocID="{1CD00D20-3E36-4048-A4B8-E7F7D0DA0762}" presName="node" presStyleLbl="node1" presStyleIdx="2" presStyleCnt="6">
        <dgm:presLayoutVars>
          <dgm:bulletEnabled val="1"/>
        </dgm:presLayoutVars>
      </dgm:prSet>
      <dgm:spPr/>
    </dgm:pt>
    <dgm:pt modelId="{7FE42FAC-53A0-4C3F-A76C-83474114487F}" type="pres">
      <dgm:prSet presAssocID="{7C3B1A64-2168-4073-BA71-219B9C8A76F1}" presName="sibTrans" presStyleCnt="0"/>
      <dgm:spPr/>
    </dgm:pt>
    <dgm:pt modelId="{C1B1282A-2F5F-414F-99D3-E170D51FEDCF}" type="pres">
      <dgm:prSet presAssocID="{21925DDA-EF2F-4854-99FD-39685F10FB97}" presName="node" presStyleLbl="node1" presStyleIdx="3" presStyleCnt="6">
        <dgm:presLayoutVars>
          <dgm:bulletEnabled val="1"/>
        </dgm:presLayoutVars>
      </dgm:prSet>
      <dgm:spPr/>
    </dgm:pt>
    <dgm:pt modelId="{15A2850C-BAF7-45C2-AB26-4ACF107C9C7B}" type="pres">
      <dgm:prSet presAssocID="{C08623DC-C4A6-44D2-A88D-00EF1D6FC10C}" presName="sibTrans" presStyleCnt="0"/>
      <dgm:spPr/>
    </dgm:pt>
    <dgm:pt modelId="{94341974-8430-4D1A-8634-F8880D26BBEB}" type="pres">
      <dgm:prSet presAssocID="{61DDF4DC-95B1-458E-89FB-6AAC2ED2CC8F}" presName="node" presStyleLbl="node1" presStyleIdx="4" presStyleCnt="6">
        <dgm:presLayoutVars>
          <dgm:bulletEnabled val="1"/>
        </dgm:presLayoutVars>
      </dgm:prSet>
      <dgm:spPr/>
    </dgm:pt>
    <dgm:pt modelId="{6539823D-708E-424F-88CF-61A55391DA9D}" type="pres">
      <dgm:prSet presAssocID="{6A6F086C-9C09-4925-9BB4-B14E3A8E2B3A}" presName="sibTrans" presStyleCnt="0"/>
      <dgm:spPr/>
    </dgm:pt>
    <dgm:pt modelId="{8F0AEEB8-EA65-4546-9C63-CB6292FB0FB4}" type="pres">
      <dgm:prSet presAssocID="{B2C04CC9-F06F-45C6-85AB-65FB2C8592D7}" presName="node" presStyleLbl="node1" presStyleIdx="5" presStyleCnt="6">
        <dgm:presLayoutVars>
          <dgm:bulletEnabled val="1"/>
        </dgm:presLayoutVars>
      </dgm:prSet>
      <dgm:spPr/>
    </dgm:pt>
  </dgm:ptLst>
  <dgm:cxnLst>
    <dgm:cxn modelId="{09E1C00D-AA47-456A-98AA-725B1687522C}" type="presOf" srcId="{4DACD42C-65CD-415A-BAA7-C7CCA97AFA76}" destId="{E88726E5-2870-476C-831A-216DC35179BE}" srcOrd="0" destOrd="0" presId="urn:microsoft.com/office/officeart/2005/8/layout/default"/>
    <dgm:cxn modelId="{4C38F61A-B106-42D4-92B3-36D26FDD860D}" srcId="{4DACD42C-65CD-415A-BAA7-C7CCA97AFA76}" destId="{21925DDA-EF2F-4854-99FD-39685F10FB97}" srcOrd="3" destOrd="0" parTransId="{F6BF14C8-97EC-4E0B-8A61-9E2CA796C335}" sibTransId="{C08623DC-C4A6-44D2-A88D-00EF1D6FC10C}"/>
    <dgm:cxn modelId="{DFF01C21-2DC7-4AB2-906C-D240EC328021}" type="presOf" srcId="{3DFBC58D-78B8-42DD-A4A0-51CADB3EE6BC}" destId="{D965A2A1-F613-4CC4-9CB3-A3FC7F2326DF}" srcOrd="0" destOrd="0" presId="urn:microsoft.com/office/officeart/2005/8/layout/default"/>
    <dgm:cxn modelId="{AE826725-07F7-4CAB-8E15-D13D3A6EE30F}" type="presOf" srcId="{BC32E76D-1B16-4019-BFC7-65046FEC885E}" destId="{56B77C9F-C9C9-42C1-8517-E6BA1855020D}" srcOrd="0" destOrd="0" presId="urn:microsoft.com/office/officeart/2005/8/layout/default"/>
    <dgm:cxn modelId="{664A522B-5F04-4506-9DDB-26E451662B9D}" srcId="{4DACD42C-65CD-415A-BAA7-C7CCA97AFA76}" destId="{1CD00D20-3E36-4048-A4B8-E7F7D0DA0762}" srcOrd="2" destOrd="0" parTransId="{19DB6C80-6122-41CF-AEA3-0676CEA5099B}" sibTransId="{7C3B1A64-2168-4073-BA71-219B9C8A76F1}"/>
    <dgm:cxn modelId="{624C1C39-46FB-4ABA-B3E5-9999BEEA9825}" srcId="{4DACD42C-65CD-415A-BAA7-C7CCA97AFA76}" destId="{BC32E76D-1B16-4019-BFC7-65046FEC885E}" srcOrd="1" destOrd="0" parTransId="{B3B9062C-164E-41B2-9C5D-E1504EAEA664}" sibTransId="{F9C82483-5270-4CB3-AA08-F2984A1EB3DE}"/>
    <dgm:cxn modelId="{942B598F-1BA1-4748-9C30-B114F1483F03}" type="presOf" srcId="{1CD00D20-3E36-4048-A4B8-E7F7D0DA0762}" destId="{78C95EC5-5989-430E-9ADA-C22F30B46ACD}" srcOrd="0" destOrd="0" presId="urn:microsoft.com/office/officeart/2005/8/layout/default"/>
    <dgm:cxn modelId="{A8DAC3C9-D723-4491-8EDA-CA346F06BFE9}" type="presOf" srcId="{B2C04CC9-F06F-45C6-85AB-65FB2C8592D7}" destId="{8F0AEEB8-EA65-4546-9C63-CB6292FB0FB4}" srcOrd="0" destOrd="0" presId="urn:microsoft.com/office/officeart/2005/8/layout/default"/>
    <dgm:cxn modelId="{4D1E74DB-A020-4D37-8B8A-3FD0DBA7E7C9}" type="presOf" srcId="{21925DDA-EF2F-4854-99FD-39685F10FB97}" destId="{C1B1282A-2F5F-414F-99D3-E170D51FEDCF}" srcOrd="0" destOrd="0" presId="urn:microsoft.com/office/officeart/2005/8/layout/default"/>
    <dgm:cxn modelId="{8CB1BAE6-A317-4BAF-80AA-F95CC8A90CDC}" srcId="{4DACD42C-65CD-415A-BAA7-C7CCA97AFA76}" destId="{B2C04CC9-F06F-45C6-85AB-65FB2C8592D7}" srcOrd="5" destOrd="0" parTransId="{EC5573F8-B3D5-4B97-9ED7-3FE5A1F286CA}" sibTransId="{73573C98-1972-4153-BF6E-A3140C10C3AA}"/>
    <dgm:cxn modelId="{C8A1F1EE-3594-4D88-83A7-F1B9825719EF}" srcId="{4DACD42C-65CD-415A-BAA7-C7CCA97AFA76}" destId="{61DDF4DC-95B1-458E-89FB-6AAC2ED2CC8F}" srcOrd="4" destOrd="0" parTransId="{87B830F7-5357-4C8C-8CB4-116CC0531F1D}" sibTransId="{6A6F086C-9C09-4925-9BB4-B14E3A8E2B3A}"/>
    <dgm:cxn modelId="{5E0014FB-00EC-4E6A-BA44-8CDFB939D439}" type="presOf" srcId="{61DDF4DC-95B1-458E-89FB-6AAC2ED2CC8F}" destId="{94341974-8430-4D1A-8634-F8880D26BBEB}" srcOrd="0" destOrd="0" presId="urn:microsoft.com/office/officeart/2005/8/layout/default"/>
    <dgm:cxn modelId="{C29A5BFD-A3B1-47DC-BB1B-113FA8FA2979}" srcId="{4DACD42C-65CD-415A-BAA7-C7CCA97AFA76}" destId="{3DFBC58D-78B8-42DD-A4A0-51CADB3EE6BC}" srcOrd="0" destOrd="0" parTransId="{9B9F72CA-B3B5-4BE8-9D02-BBBC11DCAF95}" sibTransId="{709EF7DB-9388-4C2B-8AEE-D7E66A7DF29F}"/>
    <dgm:cxn modelId="{46762BC6-BDAC-46A7-8D80-1918B1FF2620}" type="presParOf" srcId="{E88726E5-2870-476C-831A-216DC35179BE}" destId="{D965A2A1-F613-4CC4-9CB3-A3FC7F2326DF}" srcOrd="0" destOrd="0" presId="urn:microsoft.com/office/officeart/2005/8/layout/default"/>
    <dgm:cxn modelId="{75132DE0-3470-480F-8C26-BE393DFD490A}" type="presParOf" srcId="{E88726E5-2870-476C-831A-216DC35179BE}" destId="{D2A5706F-55ED-4BC2-B3F0-D72CBC7F8ACD}" srcOrd="1" destOrd="0" presId="urn:microsoft.com/office/officeart/2005/8/layout/default"/>
    <dgm:cxn modelId="{06770D03-D208-467B-8745-BD3D6ACAED0C}" type="presParOf" srcId="{E88726E5-2870-476C-831A-216DC35179BE}" destId="{56B77C9F-C9C9-42C1-8517-E6BA1855020D}" srcOrd="2" destOrd="0" presId="urn:microsoft.com/office/officeart/2005/8/layout/default"/>
    <dgm:cxn modelId="{6483FD3C-AB7F-4CAE-B86A-5C3FB5DA3FC7}" type="presParOf" srcId="{E88726E5-2870-476C-831A-216DC35179BE}" destId="{60A81166-2E1D-4CC0-B32E-4D2C31B41F35}" srcOrd="3" destOrd="0" presId="urn:microsoft.com/office/officeart/2005/8/layout/default"/>
    <dgm:cxn modelId="{BFA619C8-4ED1-4240-AFB4-E77A6FBE90D3}" type="presParOf" srcId="{E88726E5-2870-476C-831A-216DC35179BE}" destId="{78C95EC5-5989-430E-9ADA-C22F30B46ACD}" srcOrd="4" destOrd="0" presId="urn:microsoft.com/office/officeart/2005/8/layout/default"/>
    <dgm:cxn modelId="{2EED5825-1ACC-4591-900C-3EF49B523326}" type="presParOf" srcId="{E88726E5-2870-476C-831A-216DC35179BE}" destId="{7FE42FAC-53A0-4C3F-A76C-83474114487F}" srcOrd="5" destOrd="0" presId="urn:microsoft.com/office/officeart/2005/8/layout/default"/>
    <dgm:cxn modelId="{E72EFBBD-7772-44AD-9F55-AFA7D8DC397B}" type="presParOf" srcId="{E88726E5-2870-476C-831A-216DC35179BE}" destId="{C1B1282A-2F5F-414F-99D3-E170D51FEDCF}" srcOrd="6" destOrd="0" presId="urn:microsoft.com/office/officeart/2005/8/layout/default"/>
    <dgm:cxn modelId="{863DD34D-6D9C-425B-81C0-C98C355BE147}" type="presParOf" srcId="{E88726E5-2870-476C-831A-216DC35179BE}" destId="{15A2850C-BAF7-45C2-AB26-4ACF107C9C7B}" srcOrd="7" destOrd="0" presId="urn:microsoft.com/office/officeart/2005/8/layout/default"/>
    <dgm:cxn modelId="{A379F9E7-A170-4F36-A4D3-744486EE9EFE}" type="presParOf" srcId="{E88726E5-2870-476C-831A-216DC35179BE}" destId="{94341974-8430-4D1A-8634-F8880D26BBEB}" srcOrd="8" destOrd="0" presId="urn:microsoft.com/office/officeart/2005/8/layout/default"/>
    <dgm:cxn modelId="{7849BDCA-BF6B-4152-A755-EE7052547F9E}" type="presParOf" srcId="{E88726E5-2870-476C-831A-216DC35179BE}" destId="{6539823D-708E-424F-88CF-61A55391DA9D}" srcOrd="9" destOrd="0" presId="urn:microsoft.com/office/officeart/2005/8/layout/default"/>
    <dgm:cxn modelId="{57FBF157-588F-4DEF-AF54-D3CC59B0BB0D}" type="presParOf" srcId="{E88726E5-2870-476C-831A-216DC35179BE}" destId="{8F0AEEB8-EA65-4546-9C63-CB6292FB0FB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ADFD0A-9C73-40DA-9A53-D769347C9BF0}"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065D002-7470-4E50-91E2-ED221796EEAB}">
      <dgm:prSet/>
      <dgm:spPr/>
      <dgm:t>
        <a:bodyPr/>
        <a:lstStyle/>
        <a:p>
          <a:pPr>
            <a:defRPr cap="all"/>
          </a:pPr>
          <a:r>
            <a:rPr lang="en-US" b="0" i="0"/>
            <a:t>Healthy diet</a:t>
          </a:r>
          <a:endParaRPr lang="en-US"/>
        </a:p>
      </dgm:t>
    </dgm:pt>
    <dgm:pt modelId="{434A2CDC-7660-4BFF-9D83-A3085957E065}" type="parTrans" cxnId="{5B382FAB-26C2-4C04-A9FB-13D37ECECF88}">
      <dgm:prSet/>
      <dgm:spPr/>
      <dgm:t>
        <a:bodyPr/>
        <a:lstStyle/>
        <a:p>
          <a:endParaRPr lang="en-US"/>
        </a:p>
      </dgm:t>
    </dgm:pt>
    <dgm:pt modelId="{21C1E021-9B2F-4ACC-8522-742AD0D1FAC8}" type="sibTrans" cxnId="{5B382FAB-26C2-4C04-A9FB-13D37ECECF88}">
      <dgm:prSet/>
      <dgm:spPr/>
      <dgm:t>
        <a:bodyPr/>
        <a:lstStyle/>
        <a:p>
          <a:endParaRPr lang="en-US"/>
        </a:p>
      </dgm:t>
    </dgm:pt>
    <dgm:pt modelId="{1A2DB564-1CB7-4C92-AA41-766E93B18AFB}">
      <dgm:prSet/>
      <dgm:spPr/>
      <dgm:t>
        <a:bodyPr/>
        <a:lstStyle/>
        <a:p>
          <a:pPr>
            <a:defRPr cap="all"/>
          </a:pPr>
          <a:r>
            <a:rPr lang="en-US" b="0" i="0"/>
            <a:t>Exercise</a:t>
          </a:r>
          <a:endParaRPr lang="en-US"/>
        </a:p>
      </dgm:t>
    </dgm:pt>
    <dgm:pt modelId="{6022B2F2-E778-400E-9884-7BA6B5EFD8DA}" type="parTrans" cxnId="{F516FAAC-7F4E-432E-8F7E-41DB0337AABA}">
      <dgm:prSet/>
      <dgm:spPr/>
      <dgm:t>
        <a:bodyPr/>
        <a:lstStyle/>
        <a:p>
          <a:endParaRPr lang="en-US"/>
        </a:p>
      </dgm:t>
    </dgm:pt>
    <dgm:pt modelId="{57C3FD4A-8118-41D9-AB3E-A3833E836756}" type="sibTrans" cxnId="{F516FAAC-7F4E-432E-8F7E-41DB0337AABA}">
      <dgm:prSet/>
      <dgm:spPr/>
      <dgm:t>
        <a:bodyPr/>
        <a:lstStyle/>
        <a:p>
          <a:endParaRPr lang="en-US"/>
        </a:p>
      </dgm:t>
    </dgm:pt>
    <dgm:pt modelId="{D6E5A20B-6038-45BC-9C94-3040B5090B3B}">
      <dgm:prSet/>
      <dgm:spPr/>
      <dgm:t>
        <a:bodyPr/>
        <a:lstStyle/>
        <a:p>
          <a:pPr>
            <a:defRPr cap="all"/>
          </a:pPr>
          <a:r>
            <a:rPr lang="en-US" b="0" i="0"/>
            <a:t>Positive mindset</a:t>
          </a:r>
          <a:endParaRPr lang="en-US"/>
        </a:p>
      </dgm:t>
    </dgm:pt>
    <dgm:pt modelId="{EB8D482C-83DB-4ED2-81F6-3344D730F9EF}" type="parTrans" cxnId="{F02B7B9A-53FC-42EE-85C8-5188E78DD61B}">
      <dgm:prSet/>
      <dgm:spPr/>
      <dgm:t>
        <a:bodyPr/>
        <a:lstStyle/>
        <a:p>
          <a:endParaRPr lang="en-US"/>
        </a:p>
      </dgm:t>
    </dgm:pt>
    <dgm:pt modelId="{8BD24996-2E4E-4B42-9C4D-0D05E60D078A}" type="sibTrans" cxnId="{F02B7B9A-53FC-42EE-85C8-5188E78DD61B}">
      <dgm:prSet/>
      <dgm:spPr/>
      <dgm:t>
        <a:bodyPr/>
        <a:lstStyle/>
        <a:p>
          <a:endParaRPr lang="en-US"/>
        </a:p>
      </dgm:t>
    </dgm:pt>
    <dgm:pt modelId="{20203B46-D0B3-4A1D-AA67-2B8D383DB485}">
      <dgm:prSet/>
      <dgm:spPr/>
      <dgm:t>
        <a:bodyPr/>
        <a:lstStyle/>
        <a:p>
          <a:pPr>
            <a:defRPr cap="all"/>
          </a:pPr>
          <a:r>
            <a:rPr lang="en-US" dirty="0"/>
            <a:t>qigong</a:t>
          </a:r>
        </a:p>
      </dgm:t>
    </dgm:pt>
    <dgm:pt modelId="{9A34267F-1E3F-4370-830D-CB5363EF3168}" type="parTrans" cxnId="{A7CC86A9-A9E3-48CE-ABA9-4ED57677CC77}">
      <dgm:prSet/>
      <dgm:spPr/>
      <dgm:t>
        <a:bodyPr/>
        <a:lstStyle/>
        <a:p>
          <a:endParaRPr lang="en-US"/>
        </a:p>
      </dgm:t>
    </dgm:pt>
    <dgm:pt modelId="{1A647634-FC70-4882-92C7-6F7C65F1D3D5}" type="sibTrans" cxnId="{A7CC86A9-A9E3-48CE-ABA9-4ED57677CC77}">
      <dgm:prSet/>
      <dgm:spPr/>
      <dgm:t>
        <a:bodyPr/>
        <a:lstStyle/>
        <a:p>
          <a:endParaRPr lang="en-US"/>
        </a:p>
      </dgm:t>
    </dgm:pt>
    <dgm:pt modelId="{CA2B4F11-FB46-478A-BBD2-DBD23B01F408}" type="pres">
      <dgm:prSet presAssocID="{9CADFD0A-9C73-40DA-9A53-D769347C9BF0}" presName="root" presStyleCnt="0">
        <dgm:presLayoutVars>
          <dgm:dir/>
          <dgm:resizeHandles val="exact"/>
        </dgm:presLayoutVars>
      </dgm:prSet>
      <dgm:spPr/>
    </dgm:pt>
    <dgm:pt modelId="{ADD5348C-7C94-44CC-A9B9-4FCA78D09DCC}" type="pres">
      <dgm:prSet presAssocID="{F065D002-7470-4E50-91E2-ED221796EEAB}" presName="compNode" presStyleCnt="0"/>
      <dgm:spPr/>
    </dgm:pt>
    <dgm:pt modelId="{36631031-CB12-4ABC-9F30-C17462844AB1}" type="pres">
      <dgm:prSet presAssocID="{F065D002-7470-4E50-91E2-ED221796EEAB}" presName="iconBgRect" presStyleLbl="bgShp" presStyleIdx="0" presStyleCnt="4"/>
      <dgm:spPr>
        <a:prstGeom prst="round2DiagRect">
          <a:avLst>
            <a:gd name="adj1" fmla="val 29727"/>
            <a:gd name="adj2" fmla="val 0"/>
          </a:avLst>
        </a:prstGeom>
      </dgm:spPr>
    </dgm:pt>
    <dgm:pt modelId="{22E7F75D-1138-423C-AA63-3C8401811961}" type="pres">
      <dgm:prSet presAssocID="{F065D002-7470-4E50-91E2-ED221796EEA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pple"/>
        </a:ext>
      </dgm:extLst>
    </dgm:pt>
    <dgm:pt modelId="{F328F9C1-00DD-41D0-A4A8-EDF2EFCC0F0E}" type="pres">
      <dgm:prSet presAssocID="{F065D002-7470-4E50-91E2-ED221796EEAB}" presName="spaceRect" presStyleCnt="0"/>
      <dgm:spPr/>
    </dgm:pt>
    <dgm:pt modelId="{C5141CB4-DC0E-4090-94DB-39690B1EB527}" type="pres">
      <dgm:prSet presAssocID="{F065D002-7470-4E50-91E2-ED221796EEAB}" presName="textRect" presStyleLbl="revTx" presStyleIdx="0" presStyleCnt="4">
        <dgm:presLayoutVars>
          <dgm:chMax val="1"/>
          <dgm:chPref val="1"/>
        </dgm:presLayoutVars>
      </dgm:prSet>
      <dgm:spPr/>
    </dgm:pt>
    <dgm:pt modelId="{F4900E11-CDA1-4C92-BA54-F35F524BD472}" type="pres">
      <dgm:prSet presAssocID="{21C1E021-9B2F-4ACC-8522-742AD0D1FAC8}" presName="sibTrans" presStyleCnt="0"/>
      <dgm:spPr/>
    </dgm:pt>
    <dgm:pt modelId="{D082B77D-ADF4-4583-844B-1A54386B37FA}" type="pres">
      <dgm:prSet presAssocID="{1A2DB564-1CB7-4C92-AA41-766E93B18AFB}" presName="compNode" presStyleCnt="0"/>
      <dgm:spPr/>
    </dgm:pt>
    <dgm:pt modelId="{FE3BBC37-E65A-48B0-A359-CE521684FADE}" type="pres">
      <dgm:prSet presAssocID="{1A2DB564-1CB7-4C92-AA41-766E93B18AFB}" presName="iconBgRect" presStyleLbl="bgShp" presStyleIdx="1" presStyleCnt="4"/>
      <dgm:spPr>
        <a:prstGeom prst="round2DiagRect">
          <a:avLst>
            <a:gd name="adj1" fmla="val 29727"/>
            <a:gd name="adj2" fmla="val 0"/>
          </a:avLst>
        </a:prstGeom>
      </dgm:spPr>
    </dgm:pt>
    <dgm:pt modelId="{D3C60260-FA6F-497D-B249-4DFE729C8F02}" type="pres">
      <dgm:prSet presAssocID="{1A2DB564-1CB7-4C92-AA41-766E93B18AF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un"/>
        </a:ext>
      </dgm:extLst>
    </dgm:pt>
    <dgm:pt modelId="{E1C72157-F46E-4A1B-9710-E433B99C18EE}" type="pres">
      <dgm:prSet presAssocID="{1A2DB564-1CB7-4C92-AA41-766E93B18AFB}" presName="spaceRect" presStyleCnt="0"/>
      <dgm:spPr/>
    </dgm:pt>
    <dgm:pt modelId="{EFBAEA3B-5802-4121-9DD0-EF3455D88E35}" type="pres">
      <dgm:prSet presAssocID="{1A2DB564-1CB7-4C92-AA41-766E93B18AFB}" presName="textRect" presStyleLbl="revTx" presStyleIdx="1" presStyleCnt="4">
        <dgm:presLayoutVars>
          <dgm:chMax val="1"/>
          <dgm:chPref val="1"/>
        </dgm:presLayoutVars>
      </dgm:prSet>
      <dgm:spPr/>
    </dgm:pt>
    <dgm:pt modelId="{7199B4E7-2757-4F4B-9772-AB52B06BAF85}" type="pres">
      <dgm:prSet presAssocID="{57C3FD4A-8118-41D9-AB3E-A3833E836756}" presName="sibTrans" presStyleCnt="0"/>
      <dgm:spPr/>
    </dgm:pt>
    <dgm:pt modelId="{A2384E63-A657-48BE-A4A5-20067B9CD612}" type="pres">
      <dgm:prSet presAssocID="{D6E5A20B-6038-45BC-9C94-3040B5090B3B}" presName="compNode" presStyleCnt="0"/>
      <dgm:spPr/>
    </dgm:pt>
    <dgm:pt modelId="{94A6E954-742E-4BA6-9BBE-188C351E9B98}" type="pres">
      <dgm:prSet presAssocID="{D6E5A20B-6038-45BC-9C94-3040B5090B3B}" presName="iconBgRect" presStyleLbl="bgShp" presStyleIdx="2" presStyleCnt="4"/>
      <dgm:spPr>
        <a:prstGeom prst="round2DiagRect">
          <a:avLst>
            <a:gd name="adj1" fmla="val 29727"/>
            <a:gd name="adj2" fmla="val 0"/>
          </a:avLst>
        </a:prstGeom>
      </dgm:spPr>
    </dgm:pt>
    <dgm:pt modelId="{CCBB8FD7-43CB-4101-AB0C-955248EE42A4}" type="pres">
      <dgm:prSet presAssocID="{D6E5A20B-6038-45BC-9C94-3040B5090B3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E492BE96-2B3B-4B5B-8DB3-0A09339675BE}" type="pres">
      <dgm:prSet presAssocID="{D6E5A20B-6038-45BC-9C94-3040B5090B3B}" presName="spaceRect" presStyleCnt="0"/>
      <dgm:spPr/>
    </dgm:pt>
    <dgm:pt modelId="{5BEA4F8D-1DBE-4913-924D-877540FF174C}" type="pres">
      <dgm:prSet presAssocID="{D6E5A20B-6038-45BC-9C94-3040B5090B3B}" presName="textRect" presStyleLbl="revTx" presStyleIdx="2" presStyleCnt="4">
        <dgm:presLayoutVars>
          <dgm:chMax val="1"/>
          <dgm:chPref val="1"/>
        </dgm:presLayoutVars>
      </dgm:prSet>
      <dgm:spPr/>
    </dgm:pt>
    <dgm:pt modelId="{B8AF7FE5-4FAD-4EBE-B903-8490E904FF64}" type="pres">
      <dgm:prSet presAssocID="{8BD24996-2E4E-4B42-9C4D-0D05E60D078A}" presName="sibTrans" presStyleCnt="0"/>
      <dgm:spPr/>
    </dgm:pt>
    <dgm:pt modelId="{CEACBD86-E415-4C84-9DA4-35A0929B5EC9}" type="pres">
      <dgm:prSet presAssocID="{20203B46-D0B3-4A1D-AA67-2B8D383DB485}" presName="compNode" presStyleCnt="0"/>
      <dgm:spPr/>
    </dgm:pt>
    <dgm:pt modelId="{0CB7E3EA-C2FB-496E-A2E1-ECF916D3C9D7}" type="pres">
      <dgm:prSet presAssocID="{20203B46-D0B3-4A1D-AA67-2B8D383DB485}" presName="iconBgRect" presStyleLbl="bgShp" presStyleIdx="3" presStyleCnt="4"/>
      <dgm:spPr>
        <a:prstGeom prst="round2DiagRect">
          <a:avLst>
            <a:gd name="adj1" fmla="val 29727"/>
            <a:gd name="adj2" fmla="val 0"/>
          </a:avLst>
        </a:prstGeom>
      </dgm:spPr>
    </dgm:pt>
    <dgm:pt modelId="{6EEACE22-3928-42A1-80A0-96F5520BC230}" type="pres">
      <dgm:prSet presAssocID="{20203B46-D0B3-4A1D-AA67-2B8D383DB48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20F2B08F-7DF8-489F-9461-64ECC1FB7CE1}" type="pres">
      <dgm:prSet presAssocID="{20203B46-D0B3-4A1D-AA67-2B8D383DB485}" presName="spaceRect" presStyleCnt="0"/>
      <dgm:spPr/>
    </dgm:pt>
    <dgm:pt modelId="{5525273D-2520-43C4-866E-6677BD5DC08C}" type="pres">
      <dgm:prSet presAssocID="{20203B46-D0B3-4A1D-AA67-2B8D383DB485}" presName="textRect" presStyleLbl="revTx" presStyleIdx="3" presStyleCnt="4">
        <dgm:presLayoutVars>
          <dgm:chMax val="1"/>
          <dgm:chPref val="1"/>
        </dgm:presLayoutVars>
      </dgm:prSet>
      <dgm:spPr/>
    </dgm:pt>
  </dgm:ptLst>
  <dgm:cxnLst>
    <dgm:cxn modelId="{5AD1A005-20AA-4751-A006-4E67DEB649FC}" type="presOf" srcId="{D6E5A20B-6038-45BC-9C94-3040B5090B3B}" destId="{5BEA4F8D-1DBE-4913-924D-877540FF174C}" srcOrd="0" destOrd="0" presId="urn:microsoft.com/office/officeart/2018/5/layout/IconLeafLabelList"/>
    <dgm:cxn modelId="{85CDCC1D-2993-4CD7-8E69-CA10A5A68487}" type="presOf" srcId="{9CADFD0A-9C73-40DA-9A53-D769347C9BF0}" destId="{CA2B4F11-FB46-478A-BBD2-DBD23B01F408}" srcOrd="0" destOrd="0" presId="urn:microsoft.com/office/officeart/2018/5/layout/IconLeafLabelList"/>
    <dgm:cxn modelId="{FE11E42B-BE15-4525-9CFF-836AEC84B80D}" type="presOf" srcId="{20203B46-D0B3-4A1D-AA67-2B8D383DB485}" destId="{5525273D-2520-43C4-866E-6677BD5DC08C}" srcOrd="0" destOrd="0" presId="urn:microsoft.com/office/officeart/2018/5/layout/IconLeafLabelList"/>
    <dgm:cxn modelId="{2765606B-C7D9-4D70-BE6C-1B4E709ACC41}" type="presOf" srcId="{1A2DB564-1CB7-4C92-AA41-766E93B18AFB}" destId="{EFBAEA3B-5802-4121-9DD0-EF3455D88E35}" srcOrd="0" destOrd="0" presId="urn:microsoft.com/office/officeart/2018/5/layout/IconLeafLabelList"/>
    <dgm:cxn modelId="{F02B7B9A-53FC-42EE-85C8-5188E78DD61B}" srcId="{9CADFD0A-9C73-40DA-9A53-D769347C9BF0}" destId="{D6E5A20B-6038-45BC-9C94-3040B5090B3B}" srcOrd="2" destOrd="0" parTransId="{EB8D482C-83DB-4ED2-81F6-3344D730F9EF}" sibTransId="{8BD24996-2E4E-4B42-9C4D-0D05E60D078A}"/>
    <dgm:cxn modelId="{A7CC86A9-A9E3-48CE-ABA9-4ED57677CC77}" srcId="{9CADFD0A-9C73-40DA-9A53-D769347C9BF0}" destId="{20203B46-D0B3-4A1D-AA67-2B8D383DB485}" srcOrd="3" destOrd="0" parTransId="{9A34267F-1E3F-4370-830D-CB5363EF3168}" sibTransId="{1A647634-FC70-4882-92C7-6F7C65F1D3D5}"/>
    <dgm:cxn modelId="{5B382FAB-26C2-4C04-A9FB-13D37ECECF88}" srcId="{9CADFD0A-9C73-40DA-9A53-D769347C9BF0}" destId="{F065D002-7470-4E50-91E2-ED221796EEAB}" srcOrd="0" destOrd="0" parTransId="{434A2CDC-7660-4BFF-9D83-A3085957E065}" sibTransId="{21C1E021-9B2F-4ACC-8522-742AD0D1FAC8}"/>
    <dgm:cxn modelId="{F516FAAC-7F4E-432E-8F7E-41DB0337AABA}" srcId="{9CADFD0A-9C73-40DA-9A53-D769347C9BF0}" destId="{1A2DB564-1CB7-4C92-AA41-766E93B18AFB}" srcOrd="1" destOrd="0" parTransId="{6022B2F2-E778-400E-9884-7BA6B5EFD8DA}" sibTransId="{57C3FD4A-8118-41D9-AB3E-A3833E836756}"/>
    <dgm:cxn modelId="{4A87C5B5-8B65-45D7-BDE9-C5E8D67045BB}" type="presOf" srcId="{F065D002-7470-4E50-91E2-ED221796EEAB}" destId="{C5141CB4-DC0E-4090-94DB-39690B1EB527}" srcOrd="0" destOrd="0" presId="urn:microsoft.com/office/officeart/2018/5/layout/IconLeafLabelList"/>
    <dgm:cxn modelId="{D7336480-13FC-4A7F-A63A-0066F593B503}" type="presParOf" srcId="{CA2B4F11-FB46-478A-BBD2-DBD23B01F408}" destId="{ADD5348C-7C94-44CC-A9B9-4FCA78D09DCC}" srcOrd="0" destOrd="0" presId="urn:microsoft.com/office/officeart/2018/5/layout/IconLeafLabelList"/>
    <dgm:cxn modelId="{C718AE93-132E-406E-BE9A-1F63DCF78847}" type="presParOf" srcId="{ADD5348C-7C94-44CC-A9B9-4FCA78D09DCC}" destId="{36631031-CB12-4ABC-9F30-C17462844AB1}" srcOrd="0" destOrd="0" presId="urn:microsoft.com/office/officeart/2018/5/layout/IconLeafLabelList"/>
    <dgm:cxn modelId="{4E0B4851-406C-42F5-A8BF-7B7514CBA06A}" type="presParOf" srcId="{ADD5348C-7C94-44CC-A9B9-4FCA78D09DCC}" destId="{22E7F75D-1138-423C-AA63-3C8401811961}" srcOrd="1" destOrd="0" presId="urn:microsoft.com/office/officeart/2018/5/layout/IconLeafLabelList"/>
    <dgm:cxn modelId="{9F26C200-7788-4F26-8218-71FCDDD08316}" type="presParOf" srcId="{ADD5348C-7C94-44CC-A9B9-4FCA78D09DCC}" destId="{F328F9C1-00DD-41D0-A4A8-EDF2EFCC0F0E}" srcOrd="2" destOrd="0" presId="urn:microsoft.com/office/officeart/2018/5/layout/IconLeafLabelList"/>
    <dgm:cxn modelId="{C7B2FDC0-EAAE-40B5-B353-B3F3AB005B62}" type="presParOf" srcId="{ADD5348C-7C94-44CC-A9B9-4FCA78D09DCC}" destId="{C5141CB4-DC0E-4090-94DB-39690B1EB527}" srcOrd="3" destOrd="0" presId="urn:microsoft.com/office/officeart/2018/5/layout/IconLeafLabelList"/>
    <dgm:cxn modelId="{C33B8F71-12D7-4621-902C-3035FB3F12DD}" type="presParOf" srcId="{CA2B4F11-FB46-478A-BBD2-DBD23B01F408}" destId="{F4900E11-CDA1-4C92-BA54-F35F524BD472}" srcOrd="1" destOrd="0" presId="urn:microsoft.com/office/officeart/2018/5/layout/IconLeafLabelList"/>
    <dgm:cxn modelId="{4548824F-0A6A-441A-8D39-5E53354B15DE}" type="presParOf" srcId="{CA2B4F11-FB46-478A-BBD2-DBD23B01F408}" destId="{D082B77D-ADF4-4583-844B-1A54386B37FA}" srcOrd="2" destOrd="0" presId="urn:microsoft.com/office/officeart/2018/5/layout/IconLeafLabelList"/>
    <dgm:cxn modelId="{D2917AB1-58B9-4BC9-9393-212EA2093CB1}" type="presParOf" srcId="{D082B77D-ADF4-4583-844B-1A54386B37FA}" destId="{FE3BBC37-E65A-48B0-A359-CE521684FADE}" srcOrd="0" destOrd="0" presId="urn:microsoft.com/office/officeart/2018/5/layout/IconLeafLabelList"/>
    <dgm:cxn modelId="{47639420-9462-4D41-9A6E-36F674F59E10}" type="presParOf" srcId="{D082B77D-ADF4-4583-844B-1A54386B37FA}" destId="{D3C60260-FA6F-497D-B249-4DFE729C8F02}" srcOrd="1" destOrd="0" presId="urn:microsoft.com/office/officeart/2018/5/layout/IconLeafLabelList"/>
    <dgm:cxn modelId="{305E35D0-89B4-475F-9263-82F3584D69DD}" type="presParOf" srcId="{D082B77D-ADF4-4583-844B-1A54386B37FA}" destId="{E1C72157-F46E-4A1B-9710-E433B99C18EE}" srcOrd="2" destOrd="0" presId="urn:microsoft.com/office/officeart/2018/5/layout/IconLeafLabelList"/>
    <dgm:cxn modelId="{2432681C-E743-4BD6-ACAE-43B669A652CF}" type="presParOf" srcId="{D082B77D-ADF4-4583-844B-1A54386B37FA}" destId="{EFBAEA3B-5802-4121-9DD0-EF3455D88E35}" srcOrd="3" destOrd="0" presId="urn:microsoft.com/office/officeart/2018/5/layout/IconLeafLabelList"/>
    <dgm:cxn modelId="{BFE18DD9-0765-4085-B752-105C9509AC6E}" type="presParOf" srcId="{CA2B4F11-FB46-478A-BBD2-DBD23B01F408}" destId="{7199B4E7-2757-4F4B-9772-AB52B06BAF85}" srcOrd="3" destOrd="0" presId="urn:microsoft.com/office/officeart/2018/5/layout/IconLeafLabelList"/>
    <dgm:cxn modelId="{0D004E8E-C211-42A8-92C5-5B33E5435E43}" type="presParOf" srcId="{CA2B4F11-FB46-478A-BBD2-DBD23B01F408}" destId="{A2384E63-A657-48BE-A4A5-20067B9CD612}" srcOrd="4" destOrd="0" presId="urn:microsoft.com/office/officeart/2018/5/layout/IconLeafLabelList"/>
    <dgm:cxn modelId="{03547584-BEAE-4D1D-A111-54748D24F880}" type="presParOf" srcId="{A2384E63-A657-48BE-A4A5-20067B9CD612}" destId="{94A6E954-742E-4BA6-9BBE-188C351E9B98}" srcOrd="0" destOrd="0" presId="urn:microsoft.com/office/officeart/2018/5/layout/IconLeafLabelList"/>
    <dgm:cxn modelId="{9AD7275D-57C1-4FF2-94E4-2D22398090C8}" type="presParOf" srcId="{A2384E63-A657-48BE-A4A5-20067B9CD612}" destId="{CCBB8FD7-43CB-4101-AB0C-955248EE42A4}" srcOrd="1" destOrd="0" presId="urn:microsoft.com/office/officeart/2018/5/layout/IconLeafLabelList"/>
    <dgm:cxn modelId="{2E33312B-6771-4C5F-9197-A47A5FD9DC4B}" type="presParOf" srcId="{A2384E63-A657-48BE-A4A5-20067B9CD612}" destId="{E492BE96-2B3B-4B5B-8DB3-0A09339675BE}" srcOrd="2" destOrd="0" presId="urn:microsoft.com/office/officeart/2018/5/layout/IconLeafLabelList"/>
    <dgm:cxn modelId="{218CBB29-E66B-4E97-9A45-9FDF47A37C38}" type="presParOf" srcId="{A2384E63-A657-48BE-A4A5-20067B9CD612}" destId="{5BEA4F8D-1DBE-4913-924D-877540FF174C}" srcOrd="3" destOrd="0" presId="urn:microsoft.com/office/officeart/2018/5/layout/IconLeafLabelList"/>
    <dgm:cxn modelId="{CBD7620D-D44D-4EFF-B3A7-25F21EA2C07F}" type="presParOf" srcId="{CA2B4F11-FB46-478A-BBD2-DBD23B01F408}" destId="{B8AF7FE5-4FAD-4EBE-B903-8490E904FF64}" srcOrd="5" destOrd="0" presId="urn:microsoft.com/office/officeart/2018/5/layout/IconLeafLabelList"/>
    <dgm:cxn modelId="{0A57422F-90C9-4B7A-9FC6-7DCEE4ABD03E}" type="presParOf" srcId="{CA2B4F11-FB46-478A-BBD2-DBD23B01F408}" destId="{CEACBD86-E415-4C84-9DA4-35A0929B5EC9}" srcOrd="6" destOrd="0" presId="urn:microsoft.com/office/officeart/2018/5/layout/IconLeafLabelList"/>
    <dgm:cxn modelId="{B5F73ED3-59DE-43C9-83AC-136C78A233A2}" type="presParOf" srcId="{CEACBD86-E415-4C84-9DA4-35A0929B5EC9}" destId="{0CB7E3EA-C2FB-496E-A2E1-ECF916D3C9D7}" srcOrd="0" destOrd="0" presId="urn:microsoft.com/office/officeart/2018/5/layout/IconLeafLabelList"/>
    <dgm:cxn modelId="{980EF95B-AB24-42E4-A354-D4F807DF10E0}" type="presParOf" srcId="{CEACBD86-E415-4C84-9DA4-35A0929B5EC9}" destId="{6EEACE22-3928-42A1-80A0-96F5520BC230}" srcOrd="1" destOrd="0" presId="urn:microsoft.com/office/officeart/2018/5/layout/IconLeafLabelList"/>
    <dgm:cxn modelId="{FB6F566B-F10E-4D06-9C30-94DA6282ED42}" type="presParOf" srcId="{CEACBD86-E415-4C84-9DA4-35A0929B5EC9}" destId="{20F2B08F-7DF8-489F-9461-64ECC1FB7CE1}" srcOrd="2" destOrd="0" presId="urn:microsoft.com/office/officeart/2018/5/layout/IconLeafLabelList"/>
    <dgm:cxn modelId="{BA563DEC-E496-4064-8B3A-F124066824BC}" type="presParOf" srcId="{CEACBD86-E415-4C84-9DA4-35A0929B5EC9}" destId="{5525273D-2520-43C4-866E-6677BD5DC08C}"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029EFA-9A95-43EA-B9F7-74A52D0844B4}" type="doc">
      <dgm:prSet loTypeId="urn:microsoft.com/office/officeart/2005/8/layout/hierarchy3" loCatId="hierarchy" qsTypeId="urn:microsoft.com/office/officeart/2005/8/quickstyle/simple4" qsCatId="simple" csTypeId="urn:microsoft.com/office/officeart/2005/8/colors/colorful1" csCatId="colorful" phldr="1"/>
      <dgm:spPr/>
      <dgm:t>
        <a:bodyPr/>
        <a:lstStyle/>
        <a:p>
          <a:endParaRPr lang="en-US"/>
        </a:p>
      </dgm:t>
    </dgm:pt>
    <dgm:pt modelId="{78D06768-C993-47F5-9984-4D6FADBB7EF0}">
      <dgm:prSet/>
      <dgm:spPr/>
      <dgm:t>
        <a:bodyPr/>
        <a:lstStyle/>
        <a:p>
          <a:r>
            <a:rPr lang="en-US" b="0" i="0"/>
            <a:t>Shaking</a:t>
          </a:r>
          <a:endParaRPr lang="en-US"/>
        </a:p>
      </dgm:t>
    </dgm:pt>
    <dgm:pt modelId="{A64C79B6-18A7-4B17-82A6-3DCBF24B406C}" type="parTrans" cxnId="{E73C3E62-1E8B-4EF8-9BFD-E34426343202}">
      <dgm:prSet/>
      <dgm:spPr/>
      <dgm:t>
        <a:bodyPr/>
        <a:lstStyle/>
        <a:p>
          <a:endParaRPr lang="en-US"/>
        </a:p>
      </dgm:t>
    </dgm:pt>
    <dgm:pt modelId="{EF647851-7E4A-4380-A4B8-5BA9A7AC960E}" type="sibTrans" cxnId="{E73C3E62-1E8B-4EF8-9BFD-E34426343202}">
      <dgm:prSet/>
      <dgm:spPr/>
      <dgm:t>
        <a:bodyPr/>
        <a:lstStyle/>
        <a:p>
          <a:endParaRPr lang="en-US"/>
        </a:p>
      </dgm:t>
    </dgm:pt>
    <dgm:pt modelId="{2301E750-9194-4059-84C7-938C4A63EF3C}">
      <dgm:prSet/>
      <dgm:spPr/>
      <dgm:t>
        <a:bodyPr/>
        <a:lstStyle/>
        <a:p>
          <a:r>
            <a:rPr lang="en-US" b="0" i="0" dirty="0"/>
            <a:t>West: therapeutic shaking (trauma treatment)</a:t>
          </a:r>
          <a:endParaRPr lang="en-US" dirty="0"/>
        </a:p>
      </dgm:t>
    </dgm:pt>
    <dgm:pt modelId="{ACC150C2-30AA-4E9E-9A87-DD45AE9D5C25}" type="parTrans" cxnId="{E05487FC-21C5-4079-9F51-05A1BA9A039C}">
      <dgm:prSet/>
      <dgm:spPr/>
      <dgm:t>
        <a:bodyPr/>
        <a:lstStyle/>
        <a:p>
          <a:endParaRPr lang="en-US"/>
        </a:p>
      </dgm:t>
    </dgm:pt>
    <dgm:pt modelId="{21DC2C7B-2443-45FE-B25F-579E7D80FCE2}" type="sibTrans" cxnId="{E05487FC-21C5-4079-9F51-05A1BA9A039C}">
      <dgm:prSet/>
      <dgm:spPr/>
      <dgm:t>
        <a:bodyPr/>
        <a:lstStyle/>
        <a:p>
          <a:endParaRPr lang="en-US"/>
        </a:p>
      </dgm:t>
    </dgm:pt>
    <dgm:pt modelId="{CCF6D6C6-CBED-4D67-A3BF-88D96068658E}">
      <dgm:prSet/>
      <dgm:spPr/>
      <dgm:t>
        <a:bodyPr/>
        <a:lstStyle/>
        <a:p>
          <a:r>
            <a:rPr lang="en-US" b="0" i="0" dirty="0"/>
            <a:t>East: Shaking the Tree (awakens Qi)</a:t>
          </a:r>
          <a:endParaRPr lang="en-US" dirty="0"/>
        </a:p>
      </dgm:t>
    </dgm:pt>
    <dgm:pt modelId="{C01C1B47-07F7-4227-A002-753506DD62C1}" type="parTrans" cxnId="{C0A2A882-47C9-4866-93F6-FDB4BD575FA0}">
      <dgm:prSet/>
      <dgm:spPr/>
      <dgm:t>
        <a:bodyPr/>
        <a:lstStyle/>
        <a:p>
          <a:endParaRPr lang="en-US"/>
        </a:p>
      </dgm:t>
    </dgm:pt>
    <dgm:pt modelId="{D51B43B5-2F76-4187-BC2A-B7C1EAB9D164}" type="sibTrans" cxnId="{C0A2A882-47C9-4866-93F6-FDB4BD575FA0}">
      <dgm:prSet/>
      <dgm:spPr/>
      <dgm:t>
        <a:bodyPr/>
        <a:lstStyle/>
        <a:p>
          <a:endParaRPr lang="en-US"/>
        </a:p>
      </dgm:t>
    </dgm:pt>
    <dgm:pt modelId="{B6581003-08CF-4B1A-B08C-0E7CD804223C}">
      <dgm:prSet/>
      <dgm:spPr/>
      <dgm:t>
        <a:bodyPr/>
        <a:lstStyle/>
        <a:p>
          <a:r>
            <a:rPr lang="en-US" b="0" i="0" dirty="0"/>
            <a:t>Slow Stretch/reset</a:t>
          </a:r>
          <a:endParaRPr lang="en-US" dirty="0"/>
        </a:p>
      </dgm:t>
    </dgm:pt>
    <dgm:pt modelId="{6F555B41-DDD9-405A-8032-BED29160EE53}" type="parTrans" cxnId="{D50EE9D0-15D4-4201-AAE2-64584DAEB53A}">
      <dgm:prSet/>
      <dgm:spPr/>
      <dgm:t>
        <a:bodyPr/>
        <a:lstStyle/>
        <a:p>
          <a:endParaRPr lang="en-US"/>
        </a:p>
      </dgm:t>
    </dgm:pt>
    <dgm:pt modelId="{5B5BE90B-F48E-4ECB-9612-E887A69B8507}" type="sibTrans" cxnId="{D50EE9D0-15D4-4201-AAE2-64584DAEB53A}">
      <dgm:prSet/>
      <dgm:spPr/>
      <dgm:t>
        <a:bodyPr/>
        <a:lstStyle/>
        <a:p>
          <a:endParaRPr lang="en-US"/>
        </a:p>
      </dgm:t>
    </dgm:pt>
    <dgm:pt modelId="{B1D7ABE2-6336-48E5-A3FD-C1B7DFC5CA47}">
      <dgm:prSet/>
      <dgm:spPr/>
      <dgm:t>
        <a:bodyPr/>
        <a:lstStyle/>
        <a:p>
          <a:r>
            <a:rPr lang="en-US" b="0" i="0"/>
            <a:t>West: Pandiculation</a:t>
          </a:r>
          <a:endParaRPr lang="en-US"/>
        </a:p>
      </dgm:t>
    </dgm:pt>
    <dgm:pt modelId="{5F7F4FA7-E766-4FB3-AA3C-0E7C9EC4DC27}" type="parTrans" cxnId="{DDFD5CA2-B1F6-4CA4-83D4-1C8DD34C6365}">
      <dgm:prSet/>
      <dgm:spPr/>
      <dgm:t>
        <a:bodyPr/>
        <a:lstStyle/>
        <a:p>
          <a:endParaRPr lang="en-US"/>
        </a:p>
      </dgm:t>
    </dgm:pt>
    <dgm:pt modelId="{E9F98B75-3399-41CF-97B6-FA7A6EE8E017}" type="sibTrans" cxnId="{DDFD5CA2-B1F6-4CA4-83D4-1C8DD34C6365}">
      <dgm:prSet/>
      <dgm:spPr/>
      <dgm:t>
        <a:bodyPr/>
        <a:lstStyle/>
        <a:p>
          <a:endParaRPr lang="en-US"/>
        </a:p>
      </dgm:t>
    </dgm:pt>
    <dgm:pt modelId="{B9D0C576-B44D-456D-91F9-BB3D760B8182}">
      <dgm:prSet/>
      <dgm:spPr/>
      <dgm:t>
        <a:bodyPr/>
        <a:lstStyle/>
        <a:p>
          <a:r>
            <a:rPr lang="en-US" b="0" i="0"/>
            <a:t>East: most exercises are slow, coordinated with breath</a:t>
          </a:r>
          <a:endParaRPr lang="en-US"/>
        </a:p>
      </dgm:t>
    </dgm:pt>
    <dgm:pt modelId="{6332DD7C-923A-4FEC-BE91-4C3098E20950}" type="parTrans" cxnId="{B898ED63-1CA0-4107-B73C-068AA1AC8520}">
      <dgm:prSet/>
      <dgm:spPr/>
      <dgm:t>
        <a:bodyPr/>
        <a:lstStyle/>
        <a:p>
          <a:endParaRPr lang="en-US"/>
        </a:p>
      </dgm:t>
    </dgm:pt>
    <dgm:pt modelId="{A8CAA1A5-CE68-44DB-AC26-A525BDBEE3FD}" type="sibTrans" cxnId="{B898ED63-1CA0-4107-B73C-068AA1AC8520}">
      <dgm:prSet/>
      <dgm:spPr/>
      <dgm:t>
        <a:bodyPr/>
        <a:lstStyle/>
        <a:p>
          <a:endParaRPr lang="en-US"/>
        </a:p>
      </dgm:t>
    </dgm:pt>
    <dgm:pt modelId="{D8D41481-9074-4129-94AC-C99271D1FDB0}">
      <dgm:prSet/>
      <dgm:spPr/>
      <dgm:t>
        <a:bodyPr/>
        <a:lstStyle/>
        <a:p>
          <a:r>
            <a:rPr lang="en-US" b="0" i="0"/>
            <a:t>Humming </a:t>
          </a:r>
          <a:endParaRPr lang="en-US"/>
        </a:p>
      </dgm:t>
    </dgm:pt>
    <dgm:pt modelId="{9A0EA757-0E45-4E08-9206-6FCF3D434BA1}" type="parTrans" cxnId="{59C622C8-FD3E-4BF8-A895-D20D4A7CCA45}">
      <dgm:prSet/>
      <dgm:spPr/>
      <dgm:t>
        <a:bodyPr/>
        <a:lstStyle/>
        <a:p>
          <a:endParaRPr lang="en-US"/>
        </a:p>
      </dgm:t>
    </dgm:pt>
    <dgm:pt modelId="{C829D611-59D3-47AD-807D-352BA02B7FF6}" type="sibTrans" cxnId="{59C622C8-FD3E-4BF8-A895-D20D4A7CCA45}">
      <dgm:prSet/>
      <dgm:spPr/>
      <dgm:t>
        <a:bodyPr/>
        <a:lstStyle/>
        <a:p>
          <a:endParaRPr lang="en-US"/>
        </a:p>
      </dgm:t>
    </dgm:pt>
    <dgm:pt modelId="{785023B6-0062-41B5-8F62-611DE56177C0}">
      <dgm:prSet/>
      <dgm:spPr/>
      <dgm:t>
        <a:bodyPr/>
        <a:lstStyle/>
        <a:p>
          <a:r>
            <a:rPr lang="en-US" b="0" i="0" dirty="0"/>
            <a:t>West: sound therapy; binaural beats</a:t>
          </a:r>
          <a:endParaRPr lang="en-US" dirty="0"/>
        </a:p>
      </dgm:t>
    </dgm:pt>
    <dgm:pt modelId="{33E186A6-78C2-433B-85EE-E2941D592719}" type="parTrans" cxnId="{F89B5C59-C18B-45B2-8AA2-4ECCD94A2F0E}">
      <dgm:prSet/>
      <dgm:spPr/>
      <dgm:t>
        <a:bodyPr/>
        <a:lstStyle/>
        <a:p>
          <a:endParaRPr lang="en-US"/>
        </a:p>
      </dgm:t>
    </dgm:pt>
    <dgm:pt modelId="{824352AD-C11A-4560-91D4-D1A923B1568A}" type="sibTrans" cxnId="{F89B5C59-C18B-45B2-8AA2-4ECCD94A2F0E}">
      <dgm:prSet/>
      <dgm:spPr/>
      <dgm:t>
        <a:bodyPr/>
        <a:lstStyle/>
        <a:p>
          <a:endParaRPr lang="en-US"/>
        </a:p>
      </dgm:t>
    </dgm:pt>
    <dgm:pt modelId="{7AB0E7E5-6E55-40BB-8C4A-76C83AA4E4C8}">
      <dgm:prSet/>
      <dgm:spPr/>
      <dgm:t>
        <a:bodyPr/>
        <a:lstStyle/>
        <a:p>
          <a:r>
            <a:rPr lang="en-US" b="0" i="0"/>
            <a:t>East: healing sounds to target certain organs/emotions</a:t>
          </a:r>
          <a:endParaRPr lang="en-US"/>
        </a:p>
      </dgm:t>
    </dgm:pt>
    <dgm:pt modelId="{37C60BD5-F45F-4F9D-A3C4-21AB202F739D}" type="parTrans" cxnId="{A5BBF759-4472-49E7-ADD5-5C7E2A24D47A}">
      <dgm:prSet/>
      <dgm:spPr/>
      <dgm:t>
        <a:bodyPr/>
        <a:lstStyle/>
        <a:p>
          <a:endParaRPr lang="en-US"/>
        </a:p>
      </dgm:t>
    </dgm:pt>
    <dgm:pt modelId="{7FD1509D-B7CC-4E8B-BF36-26A9B9959053}" type="sibTrans" cxnId="{A5BBF759-4472-49E7-ADD5-5C7E2A24D47A}">
      <dgm:prSet/>
      <dgm:spPr/>
      <dgm:t>
        <a:bodyPr/>
        <a:lstStyle/>
        <a:p>
          <a:endParaRPr lang="en-US"/>
        </a:p>
      </dgm:t>
    </dgm:pt>
    <dgm:pt modelId="{5DCBCB6E-1AEB-40B1-8E6A-35BF9A52E766}">
      <dgm:prSet/>
      <dgm:spPr/>
      <dgm:t>
        <a:bodyPr/>
        <a:lstStyle/>
        <a:p>
          <a:r>
            <a:rPr lang="en-US" b="0" i="0" dirty="0"/>
            <a:t>Smiling </a:t>
          </a:r>
          <a:endParaRPr lang="en-US" dirty="0"/>
        </a:p>
      </dgm:t>
    </dgm:pt>
    <dgm:pt modelId="{5323C49B-F35F-4256-91E3-3809BD44C0D7}" type="parTrans" cxnId="{CE9C7254-4567-4091-A6F5-F9770C97DD0B}">
      <dgm:prSet/>
      <dgm:spPr/>
      <dgm:t>
        <a:bodyPr/>
        <a:lstStyle/>
        <a:p>
          <a:endParaRPr lang="en-US"/>
        </a:p>
      </dgm:t>
    </dgm:pt>
    <dgm:pt modelId="{DC98B3E6-1103-4E79-A728-2E50A07AE6AC}" type="sibTrans" cxnId="{CE9C7254-4567-4091-A6F5-F9770C97DD0B}">
      <dgm:prSet/>
      <dgm:spPr/>
      <dgm:t>
        <a:bodyPr/>
        <a:lstStyle/>
        <a:p>
          <a:endParaRPr lang="en-US"/>
        </a:p>
      </dgm:t>
    </dgm:pt>
    <dgm:pt modelId="{D9A2D58E-CC45-487D-9E82-733622E8E19C}">
      <dgm:prSet/>
      <dgm:spPr/>
      <dgm:t>
        <a:bodyPr/>
        <a:lstStyle/>
        <a:p>
          <a:r>
            <a:rPr lang="en-US" b="0" i="0" dirty="0"/>
            <a:t>East: inner smile healing meditation</a:t>
          </a:r>
          <a:endParaRPr lang="en-US" dirty="0"/>
        </a:p>
      </dgm:t>
    </dgm:pt>
    <dgm:pt modelId="{E5E06305-5E8A-451D-9D73-7452200CAFDA}" type="parTrans" cxnId="{0CF4C1A4-CFBF-43F2-87A4-573ECA9029E0}">
      <dgm:prSet/>
      <dgm:spPr/>
      <dgm:t>
        <a:bodyPr/>
        <a:lstStyle/>
        <a:p>
          <a:endParaRPr lang="en-US"/>
        </a:p>
      </dgm:t>
    </dgm:pt>
    <dgm:pt modelId="{918BC5C9-B077-4EA8-8E38-53F4095C3821}" type="sibTrans" cxnId="{0CF4C1A4-CFBF-43F2-87A4-573ECA9029E0}">
      <dgm:prSet/>
      <dgm:spPr/>
      <dgm:t>
        <a:bodyPr/>
        <a:lstStyle/>
        <a:p>
          <a:endParaRPr lang="en-US"/>
        </a:p>
      </dgm:t>
    </dgm:pt>
    <dgm:pt modelId="{26821843-4898-4CAC-B1B8-230F032B8678}">
      <dgm:prSet/>
      <dgm:spPr/>
      <dgm:t>
        <a:bodyPr/>
        <a:lstStyle/>
        <a:p>
          <a:r>
            <a:rPr lang="en-US" b="0" i="0" dirty="0"/>
            <a:t>West: oxytocin, endorphins</a:t>
          </a:r>
          <a:endParaRPr lang="en-US" dirty="0"/>
        </a:p>
      </dgm:t>
    </dgm:pt>
    <dgm:pt modelId="{A56D4E75-7C5E-4EEE-B0CA-E9F397EF7712}" type="sibTrans" cxnId="{56C4B768-F041-403F-9F8F-EBC08E894989}">
      <dgm:prSet/>
      <dgm:spPr/>
      <dgm:t>
        <a:bodyPr/>
        <a:lstStyle/>
        <a:p>
          <a:endParaRPr lang="en-US"/>
        </a:p>
      </dgm:t>
    </dgm:pt>
    <dgm:pt modelId="{A5A61C1B-9926-4633-8316-8B9788160709}" type="parTrans" cxnId="{56C4B768-F041-403F-9F8F-EBC08E894989}">
      <dgm:prSet/>
      <dgm:spPr/>
      <dgm:t>
        <a:bodyPr/>
        <a:lstStyle/>
        <a:p>
          <a:endParaRPr lang="en-US"/>
        </a:p>
      </dgm:t>
    </dgm:pt>
    <dgm:pt modelId="{97CBAB7A-6AFD-4E81-90C8-F4175D042C24}" type="pres">
      <dgm:prSet presAssocID="{9E029EFA-9A95-43EA-B9F7-74A52D0844B4}" presName="diagram" presStyleCnt="0">
        <dgm:presLayoutVars>
          <dgm:chPref val="1"/>
          <dgm:dir/>
          <dgm:animOne val="branch"/>
          <dgm:animLvl val="lvl"/>
          <dgm:resizeHandles/>
        </dgm:presLayoutVars>
      </dgm:prSet>
      <dgm:spPr/>
    </dgm:pt>
    <dgm:pt modelId="{4E63636C-B11A-4C1B-B1BC-424AC69BBB02}" type="pres">
      <dgm:prSet presAssocID="{78D06768-C993-47F5-9984-4D6FADBB7EF0}" presName="root" presStyleCnt="0"/>
      <dgm:spPr/>
    </dgm:pt>
    <dgm:pt modelId="{177F69C3-4ED5-4FD4-807A-907043E7072B}" type="pres">
      <dgm:prSet presAssocID="{78D06768-C993-47F5-9984-4D6FADBB7EF0}" presName="rootComposite" presStyleCnt="0"/>
      <dgm:spPr/>
    </dgm:pt>
    <dgm:pt modelId="{E4885067-7DC0-4683-9201-414517C868FE}" type="pres">
      <dgm:prSet presAssocID="{78D06768-C993-47F5-9984-4D6FADBB7EF0}" presName="rootText" presStyleLbl="node1" presStyleIdx="0" presStyleCnt="4"/>
      <dgm:spPr/>
    </dgm:pt>
    <dgm:pt modelId="{9A03E095-DB40-4786-9D88-4A9F781F2840}" type="pres">
      <dgm:prSet presAssocID="{78D06768-C993-47F5-9984-4D6FADBB7EF0}" presName="rootConnector" presStyleLbl="node1" presStyleIdx="0" presStyleCnt="4"/>
      <dgm:spPr/>
    </dgm:pt>
    <dgm:pt modelId="{FF77777E-FE08-42D7-B435-9B568950E519}" type="pres">
      <dgm:prSet presAssocID="{78D06768-C993-47F5-9984-4D6FADBB7EF0}" presName="childShape" presStyleCnt="0"/>
      <dgm:spPr/>
    </dgm:pt>
    <dgm:pt modelId="{DF719329-C6AD-42D0-827D-0CEC00CABB8F}" type="pres">
      <dgm:prSet presAssocID="{ACC150C2-30AA-4E9E-9A87-DD45AE9D5C25}" presName="Name13" presStyleLbl="parChTrans1D2" presStyleIdx="0" presStyleCnt="8"/>
      <dgm:spPr/>
    </dgm:pt>
    <dgm:pt modelId="{F4D6CC4F-DE25-4D6E-96C6-BE75AA47C7C9}" type="pres">
      <dgm:prSet presAssocID="{2301E750-9194-4059-84C7-938C4A63EF3C}" presName="childText" presStyleLbl="bgAcc1" presStyleIdx="0" presStyleCnt="8">
        <dgm:presLayoutVars>
          <dgm:bulletEnabled val="1"/>
        </dgm:presLayoutVars>
      </dgm:prSet>
      <dgm:spPr/>
    </dgm:pt>
    <dgm:pt modelId="{75680153-349C-4442-8FCB-B68139D70965}" type="pres">
      <dgm:prSet presAssocID="{C01C1B47-07F7-4227-A002-753506DD62C1}" presName="Name13" presStyleLbl="parChTrans1D2" presStyleIdx="1" presStyleCnt="8"/>
      <dgm:spPr/>
    </dgm:pt>
    <dgm:pt modelId="{79C81B6C-DCC1-4034-9355-D6A63C6427D8}" type="pres">
      <dgm:prSet presAssocID="{CCF6D6C6-CBED-4D67-A3BF-88D96068658E}" presName="childText" presStyleLbl="bgAcc1" presStyleIdx="1" presStyleCnt="8">
        <dgm:presLayoutVars>
          <dgm:bulletEnabled val="1"/>
        </dgm:presLayoutVars>
      </dgm:prSet>
      <dgm:spPr/>
    </dgm:pt>
    <dgm:pt modelId="{38AFD88A-4190-4A1B-BFB7-EFE0193CE747}" type="pres">
      <dgm:prSet presAssocID="{B6581003-08CF-4B1A-B08C-0E7CD804223C}" presName="root" presStyleCnt="0"/>
      <dgm:spPr/>
    </dgm:pt>
    <dgm:pt modelId="{A9AC75E0-595D-4CAE-A336-099384D1055D}" type="pres">
      <dgm:prSet presAssocID="{B6581003-08CF-4B1A-B08C-0E7CD804223C}" presName="rootComposite" presStyleCnt="0"/>
      <dgm:spPr/>
    </dgm:pt>
    <dgm:pt modelId="{7F6F83A8-8FC7-4C81-9C31-7F4126A7CB64}" type="pres">
      <dgm:prSet presAssocID="{B6581003-08CF-4B1A-B08C-0E7CD804223C}" presName="rootText" presStyleLbl="node1" presStyleIdx="1" presStyleCnt="4"/>
      <dgm:spPr/>
    </dgm:pt>
    <dgm:pt modelId="{3D841AB8-EAD6-4629-A86B-B14E628360FB}" type="pres">
      <dgm:prSet presAssocID="{B6581003-08CF-4B1A-B08C-0E7CD804223C}" presName="rootConnector" presStyleLbl="node1" presStyleIdx="1" presStyleCnt="4"/>
      <dgm:spPr/>
    </dgm:pt>
    <dgm:pt modelId="{9D86923D-E47C-433B-9095-E5B8C146E973}" type="pres">
      <dgm:prSet presAssocID="{B6581003-08CF-4B1A-B08C-0E7CD804223C}" presName="childShape" presStyleCnt="0"/>
      <dgm:spPr/>
    </dgm:pt>
    <dgm:pt modelId="{226F50DA-60A3-470B-98A6-19C8FA73CAE8}" type="pres">
      <dgm:prSet presAssocID="{5F7F4FA7-E766-4FB3-AA3C-0E7C9EC4DC27}" presName="Name13" presStyleLbl="parChTrans1D2" presStyleIdx="2" presStyleCnt="8"/>
      <dgm:spPr/>
    </dgm:pt>
    <dgm:pt modelId="{181899C1-33D8-4FA0-8403-B3E39BB58045}" type="pres">
      <dgm:prSet presAssocID="{B1D7ABE2-6336-48E5-A3FD-C1B7DFC5CA47}" presName="childText" presStyleLbl="bgAcc1" presStyleIdx="2" presStyleCnt="8">
        <dgm:presLayoutVars>
          <dgm:bulletEnabled val="1"/>
        </dgm:presLayoutVars>
      </dgm:prSet>
      <dgm:spPr/>
    </dgm:pt>
    <dgm:pt modelId="{5FD5BBE3-4731-40C6-9B9C-D6EB000C83C0}" type="pres">
      <dgm:prSet presAssocID="{6332DD7C-923A-4FEC-BE91-4C3098E20950}" presName="Name13" presStyleLbl="parChTrans1D2" presStyleIdx="3" presStyleCnt="8"/>
      <dgm:spPr/>
    </dgm:pt>
    <dgm:pt modelId="{E47E1B7C-6C9A-425D-9205-88E6D74B9E08}" type="pres">
      <dgm:prSet presAssocID="{B9D0C576-B44D-456D-91F9-BB3D760B8182}" presName="childText" presStyleLbl="bgAcc1" presStyleIdx="3" presStyleCnt="8">
        <dgm:presLayoutVars>
          <dgm:bulletEnabled val="1"/>
        </dgm:presLayoutVars>
      </dgm:prSet>
      <dgm:spPr/>
    </dgm:pt>
    <dgm:pt modelId="{1690E8FB-AC85-46BE-B934-C492E5AFBE68}" type="pres">
      <dgm:prSet presAssocID="{D8D41481-9074-4129-94AC-C99271D1FDB0}" presName="root" presStyleCnt="0"/>
      <dgm:spPr/>
    </dgm:pt>
    <dgm:pt modelId="{F0257C26-6D7B-49EE-A222-0EBEE683004C}" type="pres">
      <dgm:prSet presAssocID="{D8D41481-9074-4129-94AC-C99271D1FDB0}" presName="rootComposite" presStyleCnt="0"/>
      <dgm:spPr/>
    </dgm:pt>
    <dgm:pt modelId="{935CBF61-51FD-4FAE-BBDB-26D2BC9A2941}" type="pres">
      <dgm:prSet presAssocID="{D8D41481-9074-4129-94AC-C99271D1FDB0}" presName="rootText" presStyleLbl="node1" presStyleIdx="2" presStyleCnt="4"/>
      <dgm:spPr/>
    </dgm:pt>
    <dgm:pt modelId="{E2A73C16-B0BD-42C6-851E-40ECD0F5DC07}" type="pres">
      <dgm:prSet presAssocID="{D8D41481-9074-4129-94AC-C99271D1FDB0}" presName="rootConnector" presStyleLbl="node1" presStyleIdx="2" presStyleCnt="4"/>
      <dgm:spPr/>
    </dgm:pt>
    <dgm:pt modelId="{71D57DB2-684E-465E-BC6A-030FC64FE445}" type="pres">
      <dgm:prSet presAssocID="{D8D41481-9074-4129-94AC-C99271D1FDB0}" presName="childShape" presStyleCnt="0"/>
      <dgm:spPr/>
    </dgm:pt>
    <dgm:pt modelId="{F1144998-3595-44A4-BAAE-1C14B8CED328}" type="pres">
      <dgm:prSet presAssocID="{33E186A6-78C2-433B-85EE-E2941D592719}" presName="Name13" presStyleLbl="parChTrans1D2" presStyleIdx="4" presStyleCnt="8"/>
      <dgm:spPr/>
    </dgm:pt>
    <dgm:pt modelId="{5053C916-2600-4165-8FE3-764F305388ED}" type="pres">
      <dgm:prSet presAssocID="{785023B6-0062-41B5-8F62-611DE56177C0}" presName="childText" presStyleLbl="bgAcc1" presStyleIdx="4" presStyleCnt="8">
        <dgm:presLayoutVars>
          <dgm:bulletEnabled val="1"/>
        </dgm:presLayoutVars>
      </dgm:prSet>
      <dgm:spPr/>
    </dgm:pt>
    <dgm:pt modelId="{D1C29268-4B6B-4B4A-BC1C-ABCDA99EFF3F}" type="pres">
      <dgm:prSet presAssocID="{37C60BD5-F45F-4F9D-A3C4-21AB202F739D}" presName="Name13" presStyleLbl="parChTrans1D2" presStyleIdx="5" presStyleCnt="8"/>
      <dgm:spPr/>
    </dgm:pt>
    <dgm:pt modelId="{18EC108D-066F-4DC1-BE03-9C300F5BEE4B}" type="pres">
      <dgm:prSet presAssocID="{7AB0E7E5-6E55-40BB-8C4A-76C83AA4E4C8}" presName="childText" presStyleLbl="bgAcc1" presStyleIdx="5" presStyleCnt="8">
        <dgm:presLayoutVars>
          <dgm:bulletEnabled val="1"/>
        </dgm:presLayoutVars>
      </dgm:prSet>
      <dgm:spPr/>
    </dgm:pt>
    <dgm:pt modelId="{D5C6B13B-8BE8-4F1F-8B3D-D434A06295C4}" type="pres">
      <dgm:prSet presAssocID="{5DCBCB6E-1AEB-40B1-8E6A-35BF9A52E766}" presName="root" presStyleCnt="0"/>
      <dgm:spPr/>
    </dgm:pt>
    <dgm:pt modelId="{A1E79E13-1451-414F-8716-B185F6DEE0F5}" type="pres">
      <dgm:prSet presAssocID="{5DCBCB6E-1AEB-40B1-8E6A-35BF9A52E766}" presName="rootComposite" presStyleCnt="0"/>
      <dgm:spPr/>
    </dgm:pt>
    <dgm:pt modelId="{22DF5751-BF3D-46B5-9CDF-9FAB3E3104A6}" type="pres">
      <dgm:prSet presAssocID="{5DCBCB6E-1AEB-40B1-8E6A-35BF9A52E766}" presName="rootText" presStyleLbl="node1" presStyleIdx="3" presStyleCnt="4"/>
      <dgm:spPr/>
    </dgm:pt>
    <dgm:pt modelId="{85779691-7DE0-476D-BEC9-BEA66E044BAF}" type="pres">
      <dgm:prSet presAssocID="{5DCBCB6E-1AEB-40B1-8E6A-35BF9A52E766}" presName="rootConnector" presStyleLbl="node1" presStyleIdx="3" presStyleCnt="4"/>
      <dgm:spPr/>
    </dgm:pt>
    <dgm:pt modelId="{1A2357E1-B57F-428E-98FC-05A157B55BFF}" type="pres">
      <dgm:prSet presAssocID="{5DCBCB6E-1AEB-40B1-8E6A-35BF9A52E766}" presName="childShape" presStyleCnt="0"/>
      <dgm:spPr/>
    </dgm:pt>
    <dgm:pt modelId="{50140C7C-61B3-4FA5-B488-B3D90F41E78D}" type="pres">
      <dgm:prSet presAssocID="{A5A61C1B-9926-4633-8316-8B9788160709}" presName="Name13" presStyleLbl="parChTrans1D2" presStyleIdx="6" presStyleCnt="8"/>
      <dgm:spPr/>
    </dgm:pt>
    <dgm:pt modelId="{93DF882D-611C-4453-AA54-0B29C59B0DFB}" type="pres">
      <dgm:prSet presAssocID="{26821843-4898-4CAC-B1B8-230F032B8678}" presName="childText" presStyleLbl="bgAcc1" presStyleIdx="6" presStyleCnt="8">
        <dgm:presLayoutVars>
          <dgm:bulletEnabled val="1"/>
        </dgm:presLayoutVars>
      </dgm:prSet>
      <dgm:spPr/>
    </dgm:pt>
    <dgm:pt modelId="{34FB2842-A565-4272-9464-6EDDE1A5AF1B}" type="pres">
      <dgm:prSet presAssocID="{E5E06305-5E8A-451D-9D73-7452200CAFDA}" presName="Name13" presStyleLbl="parChTrans1D2" presStyleIdx="7" presStyleCnt="8"/>
      <dgm:spPr/>
    </dgm:pt>
    <dgm:pt modelId="{F5A32790-F766-49E9-93C9-584D37432FF5}" type="pres">
      <dgm:prSet presAssocID="{D9A2D58E-CC45-487D-9E82-733622E8E19C}" presName="childText" presStyleLbl="bgAcc1" presStyleIdx="7" presStyleCnt="8">
        <dgm:presLayoutVars>
          <dgm:bulletEnabled val="1"/>
        </dgm:presLayoutVars>
      </dgm:prSet>
      <dgm:spPr/>
    </dgm:pt>
  </dgm:ptLst>
  <dgm:cxnLst>
    <dgm:cxn modelId="{FFA6D60F-0544-4BE9-8873-5E1685F9AF64}" type="presOf" srcId="{B6581003-08CF-4B1A-B08C-0E7CD804223C}" destId="{3D841AB8-EAD6-4629-A86B-B14E628360FB}" srcOrd="1" destOrd="0" presId="urn:microsoft.com/office/officeart/2005/8/layout/hierarchy3"/>
    <dgm:cxn modelId="{DF61BC10-8127-4BDE-BE8B-5CFA20C9294F}" type="presOf" srcId="{B9D0C576-B44D-456D-91F9-BB3D760B8182}" destId="{E47E1B7C-6C9A-425D-9205-88E6D74B9E08}" srcOrd="0" destOrd="0" presId="urn:microsoft.com/office/officeart/2005/8/layout/hierarchy3"/>
    <dgm:cxn modelId="{7DA8D613-D4E7-4394-84AE-3242ED9D9950}" type="presOf" srcId="{78D06768-C993-47F5-9984-4D6FADBB7EF0}" destId="{E4885067-7DC0-4683-9201-414517C868FE}" srcOrd="0" destOrd="0" presId="urn:microsoft.com/office/officeart/2005/8/layout/hierarchy3"/>
    <dgm:cxn modelId="{181D6B27-5744-482F-A710-15635032570D}" type="presOf" srcId="{5DCBCB6E-1AEB-40B1-8E6A-35BF9A52E766}" destId="{22DF5751-BF3D-46B5-9CDF-9FAB3E3104A6}" srcOrd="0" destOrd="0" presId="urn:microsoft.com/office/officeart/2005/8/layout/hierarchy3"/>
    <dgm:cxn modelId="{545E5E60-7C3C-4C27-94ED-FAE804C3A7BB}" type="presOf" srcId="{D8D41481-9074-4129-94AC-C99271D1FDB0}" destId="{E2A73C16-B0BD-42C6-851E-40ECD0F5DC07}" srcOrd="1" destOrd="0" presId="urn:microsoft.com/office/officeart/2005/8/layout/hierarchy3"/>
    <dgm:cxn modelId="{E73C3E62-1E8B-4EF8-9BFD-E34426343202}" srcId="{9E029EFA-9A95-43EA-B9F7-74A52D0844B4}" destId="{78D06768-C993-47F5-9984-4D6FADBB7EF0}" srcOrd="0" destOrd="0" parTransId="{A64C79B6-18A7-4B17-82A6-3DCBF24B406C}" sibTransId="{EF647851-7E4A-4380-A4B8-5BA9A7AC960E}"/>
    <dgm:cxn modelId="{5B628B42-8A74-45C2-9678-8BC78039C411}" type="presOf" srcId="{37C60BD5-F45F-4F9D-A3C4-21AB202F739D}" destId="{D1C29268-4B6B-4B4A-BC1C-ABCDA99EFF3F}" srcOrd="0" destOrd="0" presId="urn:microsoft.com/office/officeart/2005/8/layout/hierarchy3"/>
    <dgm:cxn modelId="{B898ED63-1CA0-4107-B73C-068AA1AC8520}" srcId="{B6581003-08CF-4B1A-B08C-0E7CD804223C}" destId="{B9D0C576-B44D-456D-91F9-BB3D760B8182}" srcOrd="1" destOrd="0" parTransId="{6332DD7C-923A-4FEC-BE91-4C3098E20950}" sibTransId="{A8CAA1A5-CE68-44DB-AC26-A525BDBEE3FD}"/>
    <dgm:cxn modelId="{67432465-20C7-4C9B-AED4-BC369ACA3546}" type="presOf" srcId="{7AB0E7E5-6E55-40BB-8C4A-76C83AA4E4C8}" destId="{18EC108D-066F-4DC1-BE03-9C300F5BEE4B}" srcOrd="0" destOrd="0" presId="urn:microsoft.com/office/officeart/2005/8/layout/hierarchy3"/>
    <dgm:cxn modelId="{39183347-5FBC-45D5-83D2-DD114A54A33C}" type="presOf" srcId="{C01C1B47-07F7-4227-A002-753506DD62C1}" destId="{75680153-349C-4442-8FCB-B68139D70965}" srcOrd="0" destOrd="0" presId="urn:microsoft.com/office/officeart/2005/8/layout/hierarchy3"/>
    <dgm:cxn modelId="{56C4B768-F041-403F-9F8F-EBC08E894989}" srcId="{5DCBCB6E-1AEB-40B1-8E6A-35BF9A52E766}" destId="{26821843-4898-4CAC-B1B8-230F032B8678}" srcOrd="0" destOrd="0" parTransId="{A5A61C1B-9926-4633-8316-8B9788160709}" sibTransId="{A56D4E75-7C5E-4EEE-B0CA-E9F397EF7712}"/>
    <dgm:cxn modelId="{4D8F444A-8C81-4ABD-9F52-1BA17F988DC0}" type="presOf" srcId="{B1D7ABE2-6336-48E5-A3FD-C1B7DFC5CA47}" destId="{181899C1-33D8-4FA0-8403-B3E39BB58045}" srcOrd="0" destOrd="0" presId="urn:microsoft.com/office/officeart/2005/8/layout/hierarchy3"/>
    <dgm:cxn modelId="{EB2C4D4A-4345-4902-B66D-93E45A9826EF}" type="presOf" srcId="{CCF6D6C6-CBED-4D67-A3BF-88D96068658E}" destId="{79C81B6C-DCC1-4034-9355-D6A63C6427D8}" srcOrd="0" destOrd="0" presId="urn:microsoft.com/office/officeart/2005/8/layout/hierarchy3"/>
    <dgm:cxn modelId="{CE9C7254-4567-4091-A6F5-F9770C97DD0B}" srcId="{9E029EFA-9A95-43EA-B9F7-74A52D0844B4}" destId="{5DCBCB6E-1AEB-40B1-8E6A-35BF9A52E766}" srcOrd="3" destOrd="0" parTransId="{5323C49B-F35F-4256-91E3-3809BD44C0D7}" sibTransId="{DC98B3E6-1103-4E79-A728-2E50A07AE6AC}"/>
    <dgm:cxn modelId="{AE121C75-27F7-4432-B2B9-AFF2F75FAE83}" type="presOf" srcId="{5F7F4FA7-E766-4FB3-AA3C-0E7C9EC4DC27}" destId="{226F50DA-60A3-470B-98A6-19C8FA73CAE8}" srcOrd="0" destOrd="0" presId="urn:microsoft.com/office/officeart/2005/8/layout/hierarchy3"/>
    <dgm:cxn modelId="{F89B5C59-C18B-45B2-8AA2-4ECCD94A2F0E}" srcId="{D8D41481-9074-4129-94AC-C99271D1FDB0}" destId="{785023B6-0062-41B5-8F62-611DE56177C0}" srcOrd="0" destOrd="0" parTransId="{33E186A6-78C2-433B-85EE-E2941D592719}" sibTransId="{824352AD-C11A-4560-91D4-D1A923B1568A}"/>
    <dgm:cxn modelId="{A5BBF759-4472-49E7-ADD5-5C7E2A24D47A}" srcId="{D8D41481-9074-4129-94AC-C99271D1FDB0}" destId="{7AB0E7E5-6E55-40BB-8C4A-76C83AA4E4C8}" srcOrd="1" destOrd="0" parTransId="{37C60BD5-F45F-4F9D-A3C4-21AB202F739D}" sibTransId="{7FD1509D-B7CC-4E8B-BF36-26A9B9959053}"/>
    <dgm:cxn modelId="{C0A2A882-47C9-4866-93F6-FDB4BD575FA0}" srcId="{78D06768-C993-47F5-9984-4D6FADBB7EF0}" destId="{CCF6D6C6-CBED-4D67-A3BF-88D96068658E}" srcOrd="1" destOrd="0" parTransId="{C01C1B47-07F7-4227-A002-753506DD62C1}" sibTransId="{D51B43B5-2F76-4187-BC2A-B7C1EAB9D164}"/>
    <dgm:cxn modelId="{1D9E3194-710B-4B6A-A035-9692A2680148}" type="presOf" srcId="{26821843-4898-4CAC-B1B8-230F032B8678}" destId="{93DF882D-611C-4453-AA54-0B29C59B0DFB}" srcOrd="0" destOrd="0" presId="urn:microsoft.com/office/officeart/2005/8/layout/hierarchy3"/>
    <dgm:cxn modelId="{0BAE2FA2-75E3-438C-A829-DC6562357626}" type="presOf" srcId="{78D06768-C993-47F5-9984-4D6FADBB7EF0}" destId="{9A03E095-DB40-4786-9D88-4A9F781F2840}" srcOrd="1" destOrd="0" presId="urn:microsoft.com/office/officeart/2005/8/layout/hierarchy3"/>
    <dgm:cxn modelId="{DDFD5CA2-B1F6-4CA4-83D4-1C8DD34C6365}" srcId="{B6581003-08CF-4B1A-B08C-0E7CD804223C}" destId="{B1D7ABE2-6336-48E5-A3FD-C1B7DFC5CA47}" srcOrd="0" destOrd="0" parTransId="{5F7F4FA7-E766-4FB3-AA3C-0E7C9EC4DC27}" sibTransId="{E9F98B75-3399-41CF-97B6-FA7A6EE8E017}"/>
    <dgm:cxn modelId="{0CF4C1A4-CFBF-43F2-87A4-573ECA9029E0}" srcId="{5DCBCB6E-1AEB-40B1-8E6A-35BF9A52E766}" destId="{D9A2D58E-CC45-487D-9E82-733622E8E19C}" srcOrd="1" destOrd="0" parTransId="{E5E06305-5E8A-451D-9D73-7452200CAFDA}" sibTransId="{918BC5C9-B077-4EA8-8E38-53F4095C3821}"/>
    <dgm:cxn modelId="{DE5B7BB3-2BC1-48DF-A458-654445A35E6D}" type="presOf" srcId="{2301E750-9194-4059-84C7-938C4A63EF3C}" destId="{F4D6CC4F-DE25-4D6E-96C6-BE75AA47C7C9}" srcOrd="0" destOrd="0" presId="urn:microsoft.com/office/officeart/2005/8/layout/hierarchy3"/>
    <dgm:cxn modelId="{FE70E5B3-111A-4421-8EF5-B919C7453C90}" type="presOf" srcId="{33E186A6-78C2-433B-85EE-E2941D592719}" destId="{F1144998-3595-44A4-BAAE-1C14B8CED328}" srcOrd="0" destOrd="0" presId="urn:microsoft.com/office/officeart/2005/8/layout/hierarchy3"/>
    <dgm:cxn modelId="{2BFBB6C5-D7D8-40EB-B2D7-83BA44580A82}" type="presOf" srcId="{785023B6-0062-41B5-8F62-611DE56177C0}" destId="{5053C916-2600-4165-8FE3-764F305388ED}" srcOrd="0" destOrd="0" presId="urn:microsoft.com/office/officeart/2005/8/layout/hierarchy3"/>
    <dgm:cxn modelId="{59C622C8-FD3E-4BF8-A895-D20D4A7CCA45}" srcId="{9E029EFA-9A95-43EA-B9F7-74A52D0844B4}" destId="{D8D41481-9074-4129-94AC-C99271D1FDB0}" srcOrd="2" destOrd="0" parTransId="{9A0EA757-0E45-4E08-9206-6FCF3D434BA1}" sibTransId="{C829D611-59D3-47AD-807D-352BA02B7FF6}"/>
    <dgm:cxn modelId="{20B9DCCB-CD4D-40B0-81CA-5C87891EFCE5}" type="presOf" srcId="{A5A61C1B-9926-4633-8316-8B9788160709}" destId="{50140C7C-61B3-4FA5-B488-B3D90F41E78D}" srcOrd="0" destOrd="0" presId="urn:microsoft.com/office/officeart/2005/8/layout/hierarchy3"/>
    <dgm:cxn modelId="{202520CE-8894-4D61-BDB6-1ED7A13D2EAC}" type="presOf" srcId="{D9A2D58E-CC45-487D-9E82-733622E8E19C}" destId="{F5A32790-F766-49E9-93C9-584D37432FF5}" srcOrd="0" destOrd="0" presId="urn:microsoft.com/office/officeart/2005/8/layout/hierarchy3"/>
    <dgm:cxn modelId="{CC0C99D0-22BD-45D9-A9FD-7665A406FEC9}" type="presOf" srcId="{E5E06305-5E8A-451D-9D73-7452200CAFDA}" destId="{34FB2842-A565-4272-9464-6EDDE1A5AF1B}" srcOrd="0" destOrd="0" presId="urn:microsoft.com/office/officeart/2005/8/layout/hierarchy3"/>
    <dgm:cxn modelId="{D50EE9D0-15D4-4201-AAE2-64584DAEB53A}" srcId="{9E029EFA-9A95-43EA-B9F7-74A52D0844B4}" destId="{B6581003-08CF-4B1A-B08C-0E7CD804223C}" srcOrd="1" destOrd="0" parTransId="{6F555B41-DDD9-405A-8032-BED29160EE53}" sibTransId="{5B5BE90B-F48E-4ECB-9612-E887A69B8507}"/>
    <dgm:cxn modelId="{3C1360D2-2564-451E-B389-09CF8108D442}" type="presOf" srcId="{5DCBCB6E-1AEB-40B1-8E6A-35BF9A52E766}" destId="{85779691-7DE0-476D-BEC9-BEA66E044BAF}" srcOrd="1" destOrd="0" presId="urn:microsoft.com/office/officeart/2005/8/layout/hierarchy3"/>
    <dgm:cxn modelId="{9D3C3DD6-38E4-4949-8C9A-4018EAF220FD}" type="presOf" srcId="{9E029EFA-9A95-43EA-B9F7-74A52D0844B4}" destId="{97CBAB7A-6AFD-4E81-90C8-F4175D042C24}" srcOrd="0" destOrd="0" presId="urn:microsoft.com/office/officeart/2005/8/layout/hierarchy3"/>
    <dgm:cxn modelId="{CAC321E8-5B8F-452C-AFA6-209E14A0131C}" type="presOf" srcId="{ACC150C2-30AA-4E9E-9A87-DD45AE9D5C25}" destId="{DF719329-C6AD-42D0-827D-0CEC00CABB8F}" srcOrd="0" destOrd="0" presId="urn:microsoft.com/office/officeart/2005/8/layout/hierarchy3"/>
    <dgm:cxn modelId="{911A3AE9-E2B1-4738-BF6A-6C1F416A0DC6}" type="presOf" srcId="{6332DD7C-923A-4FEC-BE91-4C3098E20950}" destId="{5FD5BBE3-4731-40C6-9B9C-D6EB000C83C0}" srcOrd="0" destOrd="0" presId="urn:microsoft.com/office/officeart/2005/8/layout/hierarchy3"/>
    <dgm:cxn modelId="{DADC05F1-EC58-419E-A332-41C8C4E8DADC}" type="presOf" srcId="{B6581003-08CF-4B1A-B08C-0E7CD804223C}" destId="{7F6F83A8-8FC7-4C81-9C31-7F4126A7CB64}" srcOrd="0" destOrd="0" presId="urn:microsoft.com/office/officeart/2005/8/layout/hierarchy3"/>
    <dgm:cxn modelId="{499D71FC-838E-4585-83F5-84C7867AB4DB}" type="presOf" srcId="{D8D41481-9074-4129-94AC-C99271D1FDB0}" destId="{935CBF61-51FD-4FAE-BBDB-26D2BC9A2941}" srcOrd="0" destOrd="0" presId="urn:microsoft.com/office/officeart/2005/8/layout/hierarchy3"/>
    <dgm:cxn modelId="{E05487FC-21C5-4079-9F51-05A1BA9A039C}" srcId="{78D06768-C993-47F5-9984-4D6FADBB7EF0}" destId="{2301E750-9194-4059-84C7-938C4A63EF3C}" srcOrd="0" destOrd="0" parTransId="{ACC150C2-30AA-4E9E-9A87-DD45AE9D5C25}" sibTransId="{21DC2C7B-2443-45FE-B25F-579E7D80FCE2}"/>
    <dgm:cxn modelId="{2B7FE1AD-7E29-4F74-B482-70FE47E73268}" type="presParOf" srcId="{97CBAB7A-6AFD-4E81-90C8-F4175D042C24}" destId="{4E63636C-B11A-4C1B-B1BC-424AC69BBB02}" srcOrd="0" destOrd="0" presId="urn:microsoft.com/office/officeart/2005/8/layout/hierarchy3"/>
    <dgm:cxn modelId="{38B4B217-446D-4D49-8426-7E47372BF8FF}" type="presParOf" srcId="{4E63636C-B11A-4C1B-B1BC-424AC69BBB02}" destId="{177F69C3-4ED5-4FD4-807A-907043E7072B}" srcOrd="0" destOrd="0" presId="urn:microsoft.com/office/officeart/2005/8/layout/hierarchy3"/>
    <dgm:cxn modelId="{A745D1C0-64B8-4569-9658-E75E2E72A758}" type="presParOf" srcId="{177F69C3-4ED5-4FD4-807A-907043E7072B}" destId="{E4885067-7DC0-4683-9201-414517C868FE}" srcOrd="0" destOrd="0" presId="urn:microsoft.com/office/officeart/2005/8/layout/hierarchy3"/>
    <dgm:cxn modelId="{D5AA7C81-AB21-4718-B377-4108DF034C8A}" type="presParOf" srcId="{177F69C3-4ED5-4FD4-807A-907043E7072B}" destId="{9A03E095-DB40-4786-9D88-4A9F781F2840}" srcOrd="1" destOrd="0" presId="urn:microsoft.com/office/officeart/2005/8/layout/hierarchy3"/>
    <dgm:cxn modelId="{50457ED0-CC8B-4BDD-8B11-8E63CD8FCA95}" type="presParOf" srcId="{4E63636C-B11A-4C1B-B1BC-424AC69BBB02}" destId="{FF77777E-FE08-42D7-B435-9B568950E519}" srcOrd="1" destOrd="0" presId="urn:microsoft.com/office/officeart/2005/8/layout/hierarchy3"/>
    <dgm:cxn modelId="{60AD5B93-B0A5-4725-98E4-5E59CF231ED9}" type="presParOf" srcId="{FF77777E-FE08-42D7-B435-9B568950E519}" destId="{DF719329-C6AD-42D0-827D-0CEC00CABB8F}" srcOrd="0" destOrd="0" presId="urn:microsoft.com/office/officeart/2005/8/layout/hierarchy3"/>
    <dgm:cxn modelId="{2385F884-B581-42E7-9622-F28A7E859868}" type="presParOf" srcId="{FF77777E-FE08-42D7-B435-9B568950E519}" destId="{F4D6CC4F-DE25-4D6E-96C6-BE75AA47C7C9}" srcOrd="1" destOrd="0" presId="urn:microsoft.com/office/officeart/2005/8/layout/hierarchy3"/>
    <dgm:cxn modelId="{C4871414-DF4B-4F4C-A125-1D9E37EB8101}" type="presParOf" srcId="{FF77777E-FE08-42D7-B435-9B568950E519}" destId="{75680153-349C-4442-8FCB-B68139D70965}" srcOrd="2" destOrd="0" presId="urn:microsoft.com/office/officeart/2005/8/layout/hierarchy3"/>
    <dgm:cxn modelId="{BEF3B23C-CC15-4943-8A7F-050053A75A0D}" type="presParOf" srcId="{FF77777E-FE08-42D7-B435-9B568950E519}" destId="{79C81B6C-DCC1-4034-9355-D6A63C6427D8}" srcOrd="3" destOrd="0" presId="urn:microsoft.com/office/officeart/2005/8/layout/hierarchy3"/>
    <dgm:cxn modelId="{0B5FC86B-D9CA-4CA4-B968-9A286C0D7449}" type="presParOf" srcId="{97CBAB7A-6AFD-4E81-90C8-F4175D042C24}" destId="{38AFD88A-4190-4A1B-BFB7-EFE0193CE747}" srcOrd="1" destOrd="0" presId="urn:microsoft.com/office/officeart/2005/8/layout/hierarchy3"/>
    <dgm:cxn modelId="{AFE58744-3B98-4228-9C2F-40568F956B98}" type="presParOf" srcId="{38AFD88A-4190-4A1B-BFB7-EFE0193CE747}" destId="{A9AC75E0-595D-4CAE-A336-099384D1055D}" srcOrd="0" destOrd="0" presId="urn:microsoft.com/office/officeart/2005/8/layout/hierarchy3"/>
    <dgm:cxn modelId="{A9DB7377-53CE-4A6D-8ABE-E116CDBB6064}" type="presParOf" srcId="{A9AC75E0-595D-4CAE-A336-099384D1055D}" destId="{7F6F83A8-8FC7-4C81-9C31-7F4126A7CB64}" srcOrd="0" destOrd="0" presId="urn:microsoft.com/office/officeart/2005/8/layout/hierarchy3"/>
    <dgm:cxn modelId="{7FE55322-8E1F-4032-A2BA-887788A74744}" type="presParOf" srcId="{A9AC75E0-595D-4CAE-A336-099384D1055D}" destId="{3D841AB8-EAD6-4629-A86B-B14E628360FB}" srcOrd="1" destOrd="0" presId="urn:microsoft.com/office/officeart/2005/8/layout/hierarchy3"/>
    <dgm:cxn modelId="{33BB5B85-14E1-4490-90F2-23E7D8FF3CDB}" type="presParOf" srcId="{38AFD88A-4190-4A1B-BFB7-EFE0193CE747}" destId="{9D86923D-E47C-433B-9095-E5B8C146E973}" srcOrd="1" destOrd="0" presId="urn:microsoft.com/office/officeart/2005/8/layout/hierarchy3"/>
    <dgm:cxn modelId="{D05663BC-9BB7-43C5-90E6-3EAD38A56647}" type="presParOf" srcId="{9D86923D-E47C-433B-9095-E5B8C146E973}" destId="{226F50DA-60A3-470B-98A6-19C8FA73CAE8}" srcOrd="0" destOrd="0" presId="urn:microsoft.com/office/officeart/2005/8/layout/hierarchy3"/>
    <dgm:cxn modelId="{5B3A94D9-2D24-4D9A-B38C-0F4399C1AE54}" type="presParOf" srcId="{9D86923D-E47C-433B-9095-E5B8C146E973}" destId="{181899C1-33D8-4FA0-8403-B3E39BB58045}" srcOrd="1" destOrd="0" presId="urn:microsoft.com/office/officeart/2005/8/layout/hierarchy3"/>
    <dgm:cxn modelId="{204A396C-22B5-4CF1-B611-F78E82230793}" type="presParOf" srcId="{9D86923D-E47C-433B-9095-E5B8C146E973}" destId="{5FD5BBE3-4731-40C6-9B9C-D6EB000C83C0}" srcOrd="2" destOrd="0" presId="urn:microsoft.com/office/officeart/2005/8/layout/hierarchy3"/>
    <dgm:cxn modelId="{CA3B5001-C7DF-4421-B948-99B1D2ADECD1}" type="presParOf" srcId="{9D86923D-E47C-433B-9095-E5B8C146E973}" destId="{E47E1B7C-6C9A-425D-9205-88E6D74B9E08}" srcOrd="3" destOrd="0" presId="urn:microsoft.com/office/officeart/2005/8/layout/hierarchy3"/>
    <dgm:cxn modelId="{F21555D8-4AEE-4C31-AE4F-BD4C23F819FD}" type="presParOf" srcId="{97CBAB7A-6AFD-4E81-90C8-F4175D042C24}" destId="{1690E8FB-AC85-46BE-B934-C492E5AFBE68}" srcOrd="2" destOrd="0" presId="urn:microsoft.com/office/officeart/2005/8/layout/hierarchy3"/>
    <dgm:cxn modelId="{9B9CD2E3-C264-432D-A83A-7E7348399E09}" type="presParOf" srcId="{1690E8FB-AC85-46BE-B934-C492E5AFBE68}" destId="{F0257C26-6D7B-49EE-A222-0EBEE683004C}" srcOrd="0" destOrd="0" presId="urn:microsoft.com/office/officeart/2005/8/layout/hierarchy3"/>
    <dgm:cxn modelId="{482204AD-DA0A-4BD9-8AB6-E4CEE6314004}" type="presParOf" srcId="{F0257C26-6D7B-49EE-A222-0EBEE683004C}" destId="{935CBF61-51FD-4FAE-BBDB-26D2BC9A2941}" srcOrd="0" destOrd="0" presId="urn:microsoft.com/office/officeart/2005/8/layout/hierarchy3"/>
    <dgm:cxn modelId="{9A62A6B3-67BD-4D44-B7EB-1D9CDB77217F}" type="presParOf" srcId="{F0257C26-6D7B-49EE-A222-0EBEE683004C}" destId="{E2A73C16-B0BD-42C6-851E-40ECD0F5DC07}" srcOrd="1" destOrd="0" presId="urn:microsoft.com/office/officeart/2005/8/layout/hierarchy3"/>
    <dgm:cxn modelId="{6BB14196-13D4-486B-BED0-39E219531A99}" type="presParOf" srcId="{1690E8FB-AC85-46BE-B934-C492E5AFBE68}" destId="{71D57DB2-684E-465E-BC6A-030FC64FE445}" srcOrd="1" destOrd="0" presId="urn:microsoft.com/office/officeart/2005/8/layout/hierarchy3"/>
    <dgm:cxn modelId="{3561B2C0-CB3C-4679-90BB-6D5782B43F2B}" type="presParOf" srcId="{71D57DB2-684E-465E-BC6A-030FC64FE445}" destId="{F1144998-3595-44A4-BAAE-1C14B8CED328}" srcOrd="0" destOrd="0" presId="urn:microsoft.com/office/officeart/2005/8/layout/hierarchy3"/>
    <dgm:cxn modelId="{059E9151-548D-47C2-B203-167472283227}" type="presParOf" srcId="{71D57DB2-684E-465E-BC6A-030FC64FE445}" destId="{5053C916-2600-4165-8FE3-764F305388ED}" srcOrd="1" destOrd="0" presId="urn:microsoft.com/office/officeart/2005/8/layout/hierarchy3"/>
    <dgm:cxn modelId="{FB787935-7E41-453C-8EE1-85729A03D2DF}" type="presParOf" srcId="{71D57DB2-684E-465E-BC6A-030FC64FE445}" destId="{D1C29268-4B6B-4B4A-BC1C-ABCDA99EFF3F}" srcOrd="2" destOrd="0" presId="urn:microsoft.com/office/officeart/2005/8/layout/hierarchy3"/>
    <dgm:cxn modelId="{C7E1E3C4-936E-445C-A8DC-1B7D97F52039}" type="presParOf" srcId="{71D57DB2-684E-465E-BC6A-030FC64FE445}" destId="{18EC108D-066F-4DC1-BE03-9C300F5BEE4B}" srcOrd="3" destOrd="0" presId="urn:microsoft.com/office/officeart/2005/8/layout/hierarchy3"/>
    <dgm:cxn modelId="{CAF85D72-238B-4F79-90AC-21146762E73C}" type="presParOf" srcId="{97CBAB7A-6AFD-4E81-90C8-F4175D042C24}" destId="{D5C6B13B-8BE8-4F1F-8B3D-D434A06295C4}" srcOrd="3" destOrd="0" presId="urn:microsoft.com/office/officeart/2005/8/layout/hierarchy3"/>
    <dgm:cxn modelId="{66887623-FAA8-437E-8485-1956977F8237}" type="presParOf" srcId="{D5C6B13B-8BE8-4F1F-8B3D-D434A06295C4}" destId="{A1E79E13-1451-414F-8716-B185F6DEE0F5}" srcOrd="0" destOrd="0" presId="urn:microsoft.com/office/officeart/2005/8/layout/hierarchy3"/>
    <dgm:cxn modelId="{D95860D6-A5B0-436F-911C-876FF1156455}" type="presParOf" srcId="{A1E79E13-1451-414F-8716-B185F6DEE0F5}" destId="{22DF5751-BF3D-46B5-9CDF-9FAB3E3104A6}" srcOrd="0" destOrd="0" presId="urn:microsoft.com/office/officeart/2005/8/layout/hierarchy3"/>
    <dgm:cxn modelId="{B48D2BE8-2540-4D17-AA0A-4EEC759AED89}" type="presParOf" srcId="{A1E79E13-1451-414F-8716-B185F6DEE0F5}" destId="{85779691-7DE0-476D-BEC9-BEA66E044BAF}" srcOrd="1" destOrd="0" presId="urn:microsoft.com/office/officeart/2005/8/layout/hierarchy3"/>
    <dgm:cxn modelId="{3D4DD405-A13A-4EC3-AF1B-99DA0D163E49}" type="presParOf" srcId="{D5C6B13B-8BE8-4F1F-8B3D-D434A06295C4}" destId="{1A2357E1-B57F-428E-98FC-05A157B55BFF}" srcOrd="1" destOrd="0" presId="urn:microsoft.com/office/officeart/2005/8/layout/hierarchy3"/>
    <dgm:cxn modelId="{E84739AE-282B-4D11-A118-5C569A897E3F}" type="presParOf" srcId="{1A2357E1-B57F-428E-98FC-05A157B55BFF}" destId="{50140C7C-61B3-4FA5-B488-B3D90F41E78D}" srcOrd="0" destOrd="0" presId="urn:microsoft.com/office/officeart/2005/8/layout/hierarchy3"/>
    <dgm:cxn modelId="{820C16CC-9A49-42DA-8B7D-38759A4A9099}" type="presParOf" srcId="{1A2357E1-B57F-428E-98FC-05A157B55BFF}" destId="{93DF882D-611C-4453-AA54-0B29C59B0DFB}" srcOrd="1" destOrd="0" presId="urn:microsoft.com/office/officeart/2005/8/layout/hierarchy3"/>
    <dgm:cxn modelId="{DDAB52EE-0CD6-4F46-A718-1FBC67C11020}" type="presParOf" srcId="{1A2357E1-B57F-428E-98FC-05A157B55BFF}" destId="{34FB2842-A565-4272-9464-6EDDE1A5AF1B}" srcOrd="2" destOrd="0" presId="urn:microsoft.com/office/officeart/2005/8/layout/hierarchy3"/>
    <dgm:cxn modelId="{AAFC7428-1017-47F8-95D3-0B99BEC39E88}" type="presParOf" srcId="{1A2357E1-B57F-428E-98FC-05A157B55BFF}" destId="{F5A32790-F766-49E9-93C9-584D37432FF5}"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D7C89-703A-41DC-9803-2B1DFC859F66}">
      <dsp:nvSpPr>
        <dsp:cNvPr id="0" name=""/>
        <dsp:cNvSpPr/>
      </dsp:nvSpPr>
      <dsp:spPr>
        <a:xfrm>
          <a:off x="0" y="0"/>
          <a:ext cx="7411544" cy="616082"/>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t>Qi= life force energy </a:t>
          </a:r>
          <a:endParaRPr lang="en-US" sz="1600" kern="1200" dirty="0"/>
        </a:p>
      </dsp:txBody>
      <dsp:txXfrm>
        <a:off x="18044" y="18044"/>
        <a:ext cx="6674662" cy="579994"/>
      </dsp:txXfrm>
    </dsp:sp>
    <dsp:sp modelId="{609836FF-FBA1-42F2-BC2B-2D0A9E05766B}">
      <dsp:nvSpPr>
        <dsp:cNvPr id="0" name=""/>
        <dsp:cNvSpPr/>
      </dsp:nvSpPr>
      <dsp:spPr>
        <a:xfrm>
          <a:off x="553459" y="701650"/>
          <a:ext cx="7411544" cy="616082"/>
        </a:xfrm>
        <a:prstGeom prst="roundRect">
          <a:avLst>
            <a:gd name="adj" fmla="val 10000"/>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t>The energy is all around us and in everything</a:t>
          </a:r>
          <a:endParaRPr lang="en-US" sz="1600" kern="1200" dirty="0"/>
        </a:p>
      </dsp:txBody>
      <dsp:txXfrm>
        <a:off x="571503" y="719694"/>
        <a:ext cx="6421543" cy="579994"/>
      </dsp:txXfrm>
    </dsp:sp>
    <dsp:sp modelId="{7B6B9E53-D69C-45EA-AE18-34DC7019709A}">
      <dsp:nvSpPr>
        <dsp:cNvPr id="0" name=""/>
        <dsp:cNvSpPr/>
      </dsp:nvSpPr>
      <dsp:spPr>
        <a:xfrm>
          <a:off x="1106919" y="1403300"/>
          <a:ext cx="7411544" cy="616082"/>
        </a:xfrm>
        <a:prstGeom prst="roundRect">
          <a:avLst>
            <a:gd name="adj" fmla="val 10000"/>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t>Qi circulates in our body through channels or meridians</a:t>
          </a:r>
          <a:endParaRPr lang="en-US" sz="1600" kern="1200" dirty="0"/>
        </a:p>
      </dsp:txBody>
      <dsp:txXfrm>
        <a:off x="1124963" y="1421344"/>
        <a:ext cx="6421543" cy="579994"/>
      </dsp:txXfrm>
    </dsp:sp>
    <dsp:sp modelId="{969DC686-13FB-4AA3-8208-8ED096CA440E}">
      <dsp:nvSpPr>
        <dsp:cNvPr id="0" name=""/>
        <dsp:cNvSpPr/>
      </dsp:nvSpPr>
      <dsp:spPr>
        <a:xfrm>
          <a:off x="1660378" y="2104950"/>
          <a:ext cx="7411544" cy="616082"/>
        </a:xfrm>
        <a:prstGeom prst="roundRect">
          <a:avLst>
            <a:gd name="adj" fmla="val 10000"/>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t>Disease: blockages in the channels that we need to open in order to heal</a:t>
          </a:r>
          <a:endParaRPr lang="en-US" sz="1600" kern="1200" dirty="0"/>
        </a:p>
      </dsp:txBody>
      <dsp:txXfrm>
        <a:off x="1678422" y="2122994"/>
        <a:ext cx="6421543" cy="579994"/>
      </dsp:txXfrm>
    </dsp:sp>
    <dsp:sp modelId="{DBE9A9E4-3DEC-4012-8A7E-6FE797259692}">
      <dsp:nvSpPr>
        <dsp:cNvPr id="0" name=""/>
        <dsp:cNvSpPr/>
      </dsp:nvSpPr>
      <dsp:spPr>
        <a:xfrm>
          <a:off x="2213838" y="2806600"/>
          <a:ext cx="7411544" cy="616082"/>
        </a:xfrm>
        <a:prstGeom prst="roundRect">
          <a:avLst>
            <a:gd name="adj" fmla="val 10000"/>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t>We can harness this Qi (energy) for self healing with Qigong</a:t>
          </a:r>
          <a:endParaRPr lang="en-US" sz="1600" kern="1200" dirty="0"/>
        </a:p>
      </dsp:txBody>
      <dsp:txXfrm>
        <a:off x="2231882" y="2824644"/>
        <a:ext cx="6421543" cy="579994"/>
      </dsp:txXfrm>
    </dsp:sp>
    <dsp:sp modelId="{907153AE-BCAD-4897-88A4-BA2F383D7605}">
      <dsp:nvSpPr>
        <dsp:cNvPr id="0" name=""/>
        <dsp:cNvSpPr/>
      </dsp:nvSpPr>
      <dsp:spPr>
        <a:xfrm>
          <a:off x="7011090" y="450082"/>
          <a:ext cx="400453" cy="400453"/>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7101192" y="450082"/>
        <a:ext cx="220249" cy="301341"/>
      </dsp:txXfrm>
    </dsp:sp>
    <dsp:sp modelId="{49066E19-2555-41ED-956A-B51E872FD81C}">
      <dsp:nvSpPr>
        <dsp:cNvPr id="0" name=""/>
        <dsp:cNvSpPr/>
      </dsp:nvSpPr>
      <dsp:spPr>
        <a:xfrm>
          <a:off x="7564550" y="1151732"/>
          <a:ext cx="400453" cy="400453"/>
        </a:xfrm>
        <a:prstGeom prst="downArrow">
          <a:avLst>
            <a:gd name="adj1" fmla="val 55000"/>
            <a:gd name="adj2" fmla="val 45000"/>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7654652" y="1151732"/>
        <a:ext cx="220249" cy="301341"/>
      </dsp:txXfrm>
    </dsp:sp>
    <dsp:sp modelId="{9C856D45-59CD-4F1C-B068-89FA46396F1C}">
      <dsp:nvSpPr>
        <dsp:cNvPr id="0" name=""/>
        <dsp:cNvSpPr/>
      </dsp:nvSpPr>
      <dsp:spPr>
        <a:xfrm>
          <a:off x="8118010" y="1843114"/>
          <a:ext cx="400453" cy="400453"/>
        </a:xfrm>
        <a:prstGeom prst="downArrow">
          <a:avLst>
            <a:gd name="adj1" fmla="val 55000"/>
            <a:gd name="adj2" fmla="val 45000"/>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8208112" y="1843114"/>
        <a:ext cx="220249" cy="301341"/>
      </dsp:txXfrm>
    </dsp:sp>
    <dsp:sp modelId="{CADE9ECD-FC69-4E27-97FA-B6634B11E8A1}">
      <dsp:nvSpPr>
        <dsp:cNvPr id="0" name=""/>
        <dsp:cNvSpPr/>
      </dsp:nvSpPr>
      <dsp:spPr>
        <a:xfrm>
          <a:off x="8671469" y="2551610"/>
          <a:ext cx="400453" cy="400453"/>
        </a:xfrm>
        <a:prstGeom prst="downArrow">
          <a:avLst>
            <a:gd name="adj1" fmla="val 55000"/>
            <a:gd name="adj2" fmla="val 45000"/>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8761571" y="2551610"/>
        <a:ext cx="220249" cy="3013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5916D-0706-497A-921F-E16AFF623F0A}">
      <dsp:nvSpPr>
        <dsp:cNvPr id="0" name=""/>
        <dsp:cNvSpPr/>
      </dsp:nvSpPr>
      <dsp:spPr>
        <a:xfrm>
          <a:off x="0" y="0"/>
          <a:ext cx="9625383" cy="0"/>
        </a:xfrm>
        <a:prstGeom prst="lin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F813165D-8715-4A0A-B4A5-6E4FE0A746F2}">
      <dsp:nvSpPr>
        <dsp:cNvPr id="0" name=""/>
        <dsp:cNvSpPr/>
      </dsp:nvSpPr>
      <dsp:spPr>
        <a:xfrm>
          <a:off x="0" y="0"/>
          <a:ext cx="9625383" cy="855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Quantum physics: particle vs wave (visible body vs energy); e.g. our heart and brain have electromagnetic fields</a:t>
          </a:r>
        </a:p>
      </dsp:txBody>
      <dsp:txXfrm>
        <a:off x="0" y="0"/>
        <a:ext cx="9625383" cy="855670"/>
      </dsp:txXfrm>
    </dsp:sp>
    <dsp:sp modelId="{C57C79C9-17F5-418A-A4AD-848780B2B8ED}">
      <dsp:nvSpPr>
        <dsp:cNvPr id="0" name=""/>
        <dsp:cNvSpPr/>
      </dsp:nvSpPr>
      <dsp:spPr>
        <a:xfrm>
          <a:off x="0" y="855670"/>
          <a:ext cx="9625383" cy="0"/>
        </a:xfrm>
        <a:prstGeom prst="line">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A31CD515-6080-4F57-9779-388A23E2B9AF}">
      <dsp:nvSpPr>
        <dsp:cNvPr id="0" name=""/>
        <dsp:cNvSpPr/>
      </dsp:nvSpPr>
      <dsp:spPr>
        <a:xfrm>
          <a:off x="0" y="855670"/>
          <a:ext cx="9625383" cy="855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t>Energy keeps us alive (driving all bodily functions, through neurotransmitters, enzymes, electrochemical reactions etc.)</a:t>
          </a:r>
          <a:endParaRPr lang="en-US" sz="2400" kern="1200" dirty="0"/>
        </a:p>
      </dsp:txBody>
      <dsp:txXfrm>
        <a:off x="0" y="855670"/>
        <a:ext cx="9625383" cy="855670"/>
      </dsp:txXfrm>
    </dsp:sp>
    <dsp:sp modelId="{06199197-DCFF-4661-BF13-B705E475089F}">
      <dsp:nvSpPr>
        <dsp:cNvPr id="0" name=""/>
        <dsp:cNvSpPr/>
      </dsp:nvSpPr>
      <dsp:spPr>
        <a:xfrm>
          <a:off x="0" y="1711341"/>
          <a:ext cx="9625383" cy="0"/>
        </a:xfrm>
        <a:prstGeom prst="lin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135F4BA5-9650-4A1F-BA7D-108ACBA6F2C9}">
      <dsp:nvSpPr>
        <dsp:cNvPr id="0" name=""/>
        <dsp:cNvSpPr/>
      </dsp:nvSpPr>
      <dsp:spPr>
        <a:xfrm>
          <a:off x="0" y="1711341"/>
          <a:ext cx="9625383" cy="855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t>Healing results from creating the right chemicals and their unimpeded FLOW</a:t>
          </a:r>
          <a:endParaRPr lang="en-US" sz="2400" kern="1200" dirty="0"/>
        </a:p>
      </dsp:txBody>
      <dsp:txXfrm>
        <a:off x="0" y="1711341"/>
        <a:ext cx="9625383" cy="855670"/>
      </dsp:txXfrm>
    </dsp:sp>
    <dsp:sp modelId="{8BF064ED-0305-484F-940E-DBD2C0F5CF76}">
      <dsp:nvSpPr>
        <dsp:cNvPr id="0" name=""/>
        <dsp:cNvSpPr/>
      </dsp:nvSpPr>
      <dsp:spPr>
        <a:xfrm>
          <a:off x="0" y="2567012"/>
          <a:ext cx="9625383" cy="0"/>
        </a:xfrm>
        <a:prstGeom prst="line">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w="9525" cap="rnd" cmpd="sng" algn="ctr">
          <a:solidFill>
            <a:schemeClr val="accent5">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79A49914-A7B0-4E14-A93F-B75380D011A1}">
      <dsp:nvSpPr>
        <dsp:cNvPr id="0" name=""/>
        <dsp:cNvSpPr/>
      </dsp:nvSpPr>
      <dsp:spPr>
        <a:xfrm>
          <a:off x="0" y="2567012"/>
          <a:ext cx="9625383" cy="855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t>Promote FLOW with </a:t>
          </a:r>
          <a:r>
            <a:rPr lang="en-US" sz="2400" b="0" i="0" u="sng" kern="1200" dirty="0"/>
            <a:t>moving meditation</a:t>
          </a:r>
          <a:r>
            <a:rPr lang="en-US" sz="2400" b="0" i="0" u="none" kern="1200" dirty="0"/>
            <a:t> </a:t>
          </a:r>
          <a:r>
            <a:rPr lang="en-US" sz="2400" b="0" i="0" kern="1200" dirty="0"/>
            <a:t>in Qigong</a:t>
          </a:r>
          <a:endParaRPr lang="en-US" sz="2400" kern="1200" dirty="0"/>
        </a:p>
      </dsp:txBody>
      <dsp:txXfrm>
        <a:off x="0" y="2567012"/>
        <a:ext cx="9625383" cy="8556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65A2A1-F613-4CC4-9CB3-A3FC7F2326DF}">
      <dsp:nvSpPr>
        <dsp:cNvPr id="0" name=""/>
        <dsp:cNvSpPr/>
      </dsp:nvSpPr>
      <dsp:spPr>
        <a:xfrm>
          <a:off x="601586" y="580"/>
          <a:ext cx="2631940" cy="1579164"/>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Poor diet</a:t>
          </a:r>
        </a:p>
      </dsp:txBody>
      <dsp:txXfrm>
        <a:off x="601586" y="580"/>
        <a:ext cx="2631940" cy="1579164"/>
      </dsp:txXfrm>
    </dsp:sp>
    <dsp:sp modelId="{56B77C9F-C9C9-42C1-8517-E6BA1855020D}">
      <dsp:nvSpPr>
        <dsp:cNvPr id="0" name=""/>
        <dsp:cNvSpPr/>
      </dsp:nvSpPr>
      <dsp:spPr>
        <a:xfrm>
          <a:off x="3496721" y="580"/>
          <a:ext cx="2631940" cy="1579164"/>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Lack of exercise</a:t>
          </a:r>
        </a:p>
      </dsp:txBody>
      <dsp:txXfrm>
        <a:off x="3496721" y="580"/>
        <a:ext cx="2631940" cy="1579164"/>
      </dsp:txXfrm>
    </dsp:sp>
    <dsp:sp modelId="{78C95EC5-5989-430E-9ADA-C22F30B46ACD}">
      <dsp:nvSpPr>
        <dsp:cNvPr id="0" name=""/>
        <dsp:cNvSpPr/>
      </dsp:nvSpPr>
      <dsp:spPr>
        <a:xfrm>
          <a:off x="6391855" y="580"/>
          <a:ext cx="2631940" cy="1579164"/>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Lack of social support</a:t>
          </a:r>
        </a:p>
      </dsp:txBody>
      <dsp:txXfrm>
        <a:off x="6391855" y="580"/>
        <a:ext cx="2631940" cy="1579164"/>
      </dsp:txXfrm>
    </dsp:sp>
    <dsp:sp modelId="{C1B1282A-2F5F-414F-99D3-E170D51FEDCF}">
      <dsp:nvSpPr>
        <dsp:cNvPr id="0" name=""/>
        <dsp:cNvSpPr/>
      </dsp:nvSpPr>
      <dsp:spPr>
        <a:xfrm>
          <a:off x="601586" y="1842938"/>
          <a:ext cx="2631940" cy="1579164"/>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Toxins: smoking, alcohol, drugs</a:t>
          </a:r>
        </a:p>
      </dsp:txBody>
      <dsp:txXfrm>
        <a:off x="601586" y="1842938"/>
        <a:ext cx="2631940" cy="1579164"/>
      </dsp:txXfrm>
    </dsp:sp>
    <dsp:sp modelId="{94341974-8430-4D1A-8634-F8880D26BBEB}">
      <dsp:nvSpPr>
        <dsp:cNvPr id="0" name=""/>
        <dsp:cNvSpPr/>
      </dsp:nvSpPr>
      <dsp:spPr>
        <a:xfrm>
          <a:off x="3496721" y="1842938"/>
          <a:ext cx="2631940" cy="1579164"/>
        </a:xfrm>
        <a:prstGeom prst="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Physical blockages e. g. arthritis, coronary plaque</a:t>
          </a:r>
        </a:p>
      </dsp:txBody>
      <dsp:txXfrm>
        <a:off x="3496721" y="1842938"/>
        <a:ext cx="2631940" cy="1579164"/>
      </dsp:txXfrm>
    </dsp:sp>
    <dsp:sp modelId="{8F0AEEB8-EA65-4546-9C63-CB6292FB0FB4}">
      <dsp:nvSpPr>
        <dsp:cNvPr id="0" name=""/>
        <dsp:cNvSpPr/>
      </dsp:nvSpPr>
      <dsp:spPr>
        <a:xfrm>
          <a:off x="6391855" y="1842938"/>
          <a:ext cx="2631940" cy="1579164"/>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Negative emotions (mental emotional blockages)</a:t>
          </a:r>
        </a:p>
      </dsp:txBody>
      <dsp:txXfrm>
        <a:off x="6391855" y="1842938"/>
        <a:ext cx="2631940" cy="15791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31031-CB12-4ABC-9F30-C17462844AB1}">
      <dsp:nvSpPr>
        <dsp:cNvPr id="0" name=""/>
        <dsp:cNvSpPr/>
      </dsp:nvSpPr>
      <dsp:spPr>
        <a:xfrm>
          <a:off x="585598" y="533524"/>
          <a:ext cx="1247171" cy="1247171"/>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E7F75D-1138-423C-AA63-3C8401811961}">
      <dsp:nvSpPr>
        <dsp:cNvPr id="0" name=""/>
        <dsp:cNvSpPr/>
      </dsp:nvSpPr>
      <dsp:spPr>
        <a:xfrm>
          <a:off x="851389" y="799314"/>
          <a:ext cx="715590" cy="7155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5141CB4-DC0E-4090-94DB-39690B1EB527}">
      <dsp:nvSpPr>
        <dsp:cNvPr id="0" name=""/>
        <dsp:cNvSpPr/>
      </dsp:nvSpPr>
      <dsp:spPr>
        <a:xfrm>
          <a:off x="186912" y="2169158"/>
          <a:ext cx="204454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b="0" i="0" kern="1200"/>
            <a:t>Healthy diet</a:t>
          </a:r>
          <a:endParaRPr lang="en-US" sz="2500" kern="1200"/>
        </a:p>
      </dsp:txBody>
      <dsp:txXfrm>
        <a:off x="186912" y="2169158"/>
        <a:ext cx="2044543" cy="720000"/>
      </dsp:txXfrm>
    </dsp:sp>
    <dsp:sp modelId="{FE3BBC37-E65A-48B0-A359-CE521684FADE}">
      <dsp:nvSpPr>
        <dsp:cNvPr id="0" name=""/>
        <dsp:cNvSpPr/>
      </dsp:nvSpPr>
      <dsp:spPr>
        <a:xfrm>
          <a:off x="2987936" y="533524"/>
          <a:ext cx="1247171" cy="1247171"/>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C60260-FA6F-497D-B249-4DFE729C8F02}">
      <dsp:nvSpPr>
        <dsp:cNvPr id="0" name=""/>
        <dsp:cNvSpPr/>
      </dsp:nvSpPr>
      <dsp:spPr>
        <a:xfrm>
          <a:off x="3253727" y="799314"/>
          <a:ext cx="715590" cy="7155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FBAEA3B-5802-4121-9DD0-EF3455D88E35}">
      <dsp:nvSpPr>
        <dsp:cNvPr id="0" name=""/>
        <dsp:cNvSpPr/>
      </dsp:nvSpPr>
      <dsp:spPr>
        <a:xfrm>
          <a:off x="2589250" y="2169158"/>
          <a:ext cx="204454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b="0" i="0" kern="1200"/>
            <a:t>Exercise</a:t>
          </a:r>
          <a:endParaRPr lang="en-US" sz="2500" kern="1200"/>
        </a:p>
      </dsp:txBody>
      <dsp:txXfrm>
        <a:off x="2589250" y="2169158"/>
        <a:ext cx="2044543" cy="720000"/>
      </dsp:txXfrm>
    </dsp:sp>
    <dsp:sp modelId="{94A6E954-742E-4BA6-9BBE-188C351E9B98}">
      <dsp:nvSpPr>
        <dsp:cNvPr id="0" name=""/>
        <dsp:cNvSpPr/>
      </dsp:nvSpPr>
      <dsp:spPr>
        <a:xfrm>
          <a:off x="5390274" y="533524"/>
          <a:ext cx="1247171" cy="1247171"/>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BB8FD7-43CB-4101-AB0C-955248EE42A4}">
      <dsp:nvSpPr>
        <dsp:cNvPr id="0" name=""/>
        <dsp:cNvSpPr/>
      </dsp:nvSpPr>
      <dsp:spPr>
        <a:xfrm>
          <a:off x="5656065" y="799314"/>
          <a:ext cx="715590" cy="7155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BEA4F8D-1DBE-4913-924D-877540FF174C}">
      <dsp:nvSpPr>
        <dsp:cNvPr id="0" name=""/>
        <dsp:cNvSpPr/>
      </dsp:nvSpPr>
      <dsp:spPr>
        <a:xfrm>
          <a:off x="4991589" y="2169158"/>
          <a:ext cx="204454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b="0" i="0" kern="1200"/>
            <a:t>Positive mindset</a:t>
          </a:r>
          <a:endParaRPr lang="en-US" sz="2500" kern="1200"/>
        </a:p>
      </dsp:txBody>
      <dsp:txXfrm>
        <a:off x="4991589" y="2169158"/>
        <a:ext cx="2044543" cy="720000"/>
      </dsp:txXfrm>
    </dsp:sp>
    <dsp:sp modelId="{0CB7E3EA-C2FB-496E-A2E1-ECF916D3C9D7}">
      <dsp:nvSpPr>
        <dsp:cNvPr id="0" name=""/>
        <dsp:cNvSpPr/>
      </dsp:nvSpPr>
      <dsp:spPr>
        <a:xfrm>
          <a:off x="7792613" y="533524"/>
          <a:ext cx="1247171" cy="1247171"/>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EACE22-3928-42A1-80A0-96F5520BC230}">
      <dsp:nvSpPr>
        <dsp:cNvPr id="0" name=""/>
        <dsp:cNvSpPr/>
      </dsp:nvSpPr>
      <dsp:spPr>
        <a:xfrm>
          <a:off x="8058403" y="799314"/>
          <a:ext cx="715590" cy="7155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525273D-2520-43C4-866E-6677BD5DC08C}">
      <dsp:nvSpPr>
        <dsp:cNvPr id="0" name=""/>
        <dsp:cNvSpPr/>
      </dsp:nvSpPr>
      <dsp:spPr>
        <a:xfrm>
          <a:off x="7393927" y="2169158"/>
          <a:ext cx="204454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dirty="0"/>
            <a:t>qigong</a:t>
          </a:r>
        </a:p>
      </dsp:txBody>
      <dsp:txXfrm>
        <a:off x="7393927" y="2169158"/>
        <a:ext cx="2044543"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85067-7DC0-4683-9201-414517C868FE}">
      <dsp:nvSpPr>
        <dsp:cNvPr id="0" name=""/>
        <dsp:cNvSpPr/>
      </dsp:nvSpPr>
      <dsp:spPr>
        <a:xfrm>
          <a:off x="626848" y="1077"/>
          <a:ext cx="1762460" cy="881230"/>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0" i="0" kern="1200"/>
            <a:t>Shaking</a:t>
          </a:r>
          <a:endParaRPr lang="en-US" sz="2000" kern="1200"/>
        </a:p>
      </dsp:txBody>
      <dsp:txXfrm>
        <a:off x="652658" y="26887"/>
        <a:ext cx="1710840" cy="829610"/>
      </dsp:txXfrm>
    </dsp:sp>
    <dsp:sp modelId="{DF719329-C6AD-42D0-827D-0CEC00CABB8F}">
      <dsp:nvSpPr>
        <dsp:cNvPr id="0" name=""/>
        <dsp:cNvSpPr/>
      </dsp:nvSpPr>
      <dsp:spPr>
        <a:xfrm>
          <a:off x="803094" y="882307"/>
          <a:ext cx="176246" cy="660922"/>
        </a:xfrm>
        <a:custGeom>
          <a:avLst/>
          <a:gdLst/>
          <a:ahLst/>
          <a:cxnLst/>
          <a:rect l="0" t="0" r="0" b="0"/>
          <a:pathLst>
            <a:path>
              <a:moveTo>
                <a:pt x="0" y="0"/>
              </a:moveTo>
              <a:lnTo>
                <a:pt x="0" y="660922"/>
              </a:lnTo>
              <a:lnTo>
                <a:pt x="176246" y="660922"/>
              </a:lnTo>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4D6CC4F-DE25-4D6E-96C6-BE75AA47C7C9}">
      <dsp:nvSpPr>
        <dsp:cNvPr id="0" name=""/>
        <dsp:cNvSpPr/>
      </dsp:nvSpPr>
      <dsp:spPr>
        <a:xfrm>
          <a:off x="979340" y="1102615"/>
          <a:ext cx="1409968" cy="881230"/>
        </a:xfrm>
        <a:prstGeom prst="roundRect">
          <a:avLst>
            <a:gd name="adj" fmla="val 10000"/>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0" i="0" kern="1200" dirty="0"/>
            <a:t>West: therapeutic shaking (trauma treatment)</a:t>
          </a:r>
          <a:endParaRPr lang="en-US" sz="1100" kern="1200" dirty="0"/>
        </a:p>
      </dsp:txBody>
      <dsp:txXfrm>
        <a:off x="1005150" y="1128425"/>
        <a:ext cx="1358348" cy="829610"/>
      </dsp:txXfrm>
    </dsp:sp>
    <dsp:sp modelId="{75680153-349C-4442-8FCB-B68139D70965}">
      <dsp:nvSpPr>
        <dsp:cNvPr id="0" name=""/>
        <dsp:cNvSpPr/>
      </dsp:nvSpPr>
      <dsp:spPr>
        <a:xfrm>
          <a:off x="803094" y="882307"/>
          <a:ext cx="176246" cy="1762460"/>
        </a:xfrm>
        <a:custGeom>
          <a:avLst/>
          <a:gdLst/>
          <a:ahLst/>
          <a:cxnLst/>
          <a:rect l="0" t="0" r="0" b="0"/>
          <a:pathLst>
            <a:path>
              <a:moveTo>
                <a:pt x="0" y="0"/>
              </a:moveTo>
              <a:lnTo>
                <a:pt x="0" y="1762460"/>
              </a:lnTo>
              <a:lnTo>
                <a:pt x="176246" y="1762460"/>
              </a:lnTo>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9C81B6C-DCC1-4034-9355-D6A63C6427D8}">
      <dsp:nvSpPr>
        <dsp:cNvPr id="0" name=""/>
        <dsp:cNvSpPr/>
      </dsp:nvSpPr>
      <dsp:spPr>
        <a:xfrm>
          <a:off x="979340" y="2204153"/>
          <a:ext cx="1409968" cy="881230"/>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0" i="0" kern="1200" dirty="0"/>
            <a:t>East: Shaking the Tree (awakens Qi)</a:t>
          </a:r>
          <a:endParaRPr lang="en-US" sz="1100" kern="1200" dirty="0"/>
        </a:p>
      </dsp:txBody>
      <dsp:txXfrm>
        <a:off x="1005150" y="2229963"/>
        <a:ext cx="1358348" cy="829610"/>
      </dsp:txXfrm>
    </dsp:sp>
    <dsp:sp modelId="{7F6F83A8-8FC7-4C81-9C31-7F4126A7CB64}">
      <dsp:nvSpPr>
        <dsp:cNvPr id="0" name=""/>
        <dsp:cNvSpPr/>
      </dsp:nvSpPr>
      <dsp:spPr>
        <a:xfrm>
          <a:off x="2829923" y="1077"/>
          <a:ext cx="1762460" cy="881230"/>
        </a:xfrm>
        <a:prstGeom prst="roundRect">
          <a:avLst>
            <a:gd name="adj" fmla="val 10000"/>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0" i="0" kern="1200" dirty="0"/>
            <a:t>Slow Stretch/reset</a:t>
          </a:r>
          <a:endParaRPr lang="en-US" sz="2000" kern="1200" dirty="0"/>
        </a:p>
      </dsp:txBody>
      <dsp:txXfrm>
        <a:off x="2855733" y="26887"/>
        <a:ext cx="1710840" cy="829610"/>
      </dsp:txXfrm>
    </dsp:sp>
    <dsp:sp modelId="{226F50DA-60A3-470B-98A6-19C8FA73CAE8}">
      <dsp:nvSpPr>
        <dsp:cNvPr id="0" name=""/>
        <dsp:cNvSpPr/>
      </dsp:nvSpPr>
      <dsp:spPr>
        <a:xfrm>
          <a:off x="3006169" y="882307"/>
          <a:ext cx="176246" cy="660922"/>
        </a:xfrm>
        <a:custGeom>
          <a:avLst/>
          <a:gdLst/>
          <a:ahLst/>
          <a:cxnLst/>
          <a:rect l="0" t="0" r="0" b="0"/>
          <a:pathLst>
            <a:path>
              <a:moveTo>
                <a:pt x="0" y="0"/>
              </a:moveTo>
              <a:lnTo>
                <a:pt x="0" y="660922"/>
              </a:lnTo>
              <a:lnTo>
                <a:pt x="176246" y="660922"/>
              </a:lnTo>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81899C1-33D8-4FA0-8403-B3E39BB58045}">
      <dsp:nvSpPr>
        <dsp:cNvPr id="0" name=""/>
        <dsp:cNvSpPr/>
      </dsp:nvSpPr>
      <dsp:spPr>
        <a:xfrm>
          <a:off x="3182415" y="1102615"/>
          <a:ext cx="1409968" cy="881230"/>
        </a:xfrm>
        <a:prstGeom prst="roundRect">
          <a:avLst>
            <a:gd name="adj" fmla="val 10000"/>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0" i="0" kern="1200"/>
            <a:t>West: Pandiculation</a:t>
          </a:r>
          <a:endParaRPr lang="en-US" sz="1100" kern="1200"/>
        </a:p>
      </dsp:txBody>
      <dsp:txXfrm>
        <a:off x="3208225" y="1128425"/>
        <a:ext cx="1358348" cy="829610"/>
      </dsp:txXfrm>
    </dsp:sp>
    <dsp:sp modelId="{5FD5BBE3-4731-40C6-9B9C-D6EB000C83C0}">
      <dsp:nvSpPr>
        <dsp:cNvPr id="0" name=""/>
        <dsp:cNvSpPr/>
      </dsp:nvSpPr>
      <dsp:spPr>
        <a:xfrm>
          <a:off x="3006169" y="882307"/>
          <a:ext cx="176246" cy="1762460"/>
        </a:xfrm>
        <a:custGeom>
          <a:avLst/>
          <a:gdLst/>
          <a:ahLst/>
          <a:cxnLst/>
          <a:rect l="0" t="0" r="0" b="0"/>
          <a:pathLst>
            <a:path>
              <a:moveTo>
                <a:pt x="0" y="0"/>
              </a:moveTo>
              <a:lnTo>
                <a:pt x="0" y="1762460"/>
              </a:lnTo>
              <a:lnTo>
                <a:pt x="176246" y="1762460"/>
              </a:lnTo>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47E1B7C-6C9A-425D-9205-88E6D74B9E08}">
      <dsp:nvSpPr>
        <dsp:cNvPr id="0" name=""/>
        <dsp:cNvSpPr/>
      </dsp:nvSpPr>
      <dsp:spPr>
        <a:xfrm>
          <a:off x="3182415" y="2204153"/>
          <a:ext cx="1409968" cy="881230"/>
        </a:xfrm>
        <a:prstGeom prst="roundRect">
          <a:avLst>
            <a:gd name="adj" fmla="val 10000"/>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0" i="0" kern="1200"/>
            <a:t>East: most exercises are slow, coordinated with breath</a:t>
          </a:r>
          <a:endParaRPr lang="en-US" sz="1100" kern="1200"/>
        </a:p>
      </dsp:txBody>
      <dsp:txXfrm>
        <a:off x="3208225" y="2229963"/>
        <a:ext cx="1358348" cy="829610"/>
      </dsp:txXfrm>
    </dsp:sp>
    <dsp:sp modelId="{935CBF61-51FD-4FAE-BBDB-26D2BC9A2941}">
      <dsp:nvSpPr>
        <dsp:cNvPr id="0" name=""/>
        <dsp:cNvSpPr/>
      </dsp:nvSpPr>
      <dsp:spPr>
        <a:xfrm>
          <a:off x="5032999" y="1077"/>
          <a:ext cx="1762460" cy="881230"/>
        </a:xfrm>
        <a:prstGeom prst="roundRect">
          <a:avLst>
            <a:gd name="adj" fmla="val 10000"/>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0" i="0" kern="1200"/>
            <a:t>Humming </a:t>
          </a:r>
          <a:endParaRPr lang="en-US" sz="2000" kern="1200"/>
        </a:p>
      </dsp:txBody>
      <dsp:txXfrm>
        <a:off x="5058809" y="26887"/>
        <a:ext cx="1710840" cy="829610"/>
      </dsp:txXfrm>
    </dsp:sp>
    <dsp:sp modelId="{F1144998-3595-44A4-BAAE-1C14B8CED328}">
      <dsp:nvSpPr>
        <dsp:cNvPr id="0" name=""/>
        <dsp:cNvSpPr/>
      </dsp:nvSpPr>
      <dsp:spPr>
        <a:xfrm>
          <a:off x="5209245" y="882307"/>
          <a:ext cx="176246" cy="660922"/>
        </a:xfrm>
        <a:custGeom>
          <a:avLst/>
          <a:gdLst/>
          <a:ahLst/>
          <a:cxnLst/>
          <a:rect l="0" t="0" r="0" b="0"/>
          <a:pathLst>
            <a:path>
              <a:moveTo>
                <a:pt x="0" y="0"/>
              </a:moveTo>
              <a:lnTo>
                <a:pt x="0" y="660922"/>
              </a:lnTo>
              <a:lnTo>
                <a:pt x="176246" y="660922"/>
              </a:lnTo>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053C916-2600-4165-8FE3-764F305388ED}">
      <dsp:nvSpPr>
        <dsp:cNvPr id="0" name=""/>
        <dsp:cNvSpPr/>
      </dsp:nvSpPr>
      <dsp:spPr>
        <a:xfrm>
          <a:off x="5385491" y="1102615"/>
          <a:ext cx="1409968" cy="881230"/>
        </a:xfrm>
        <a:prstGeom prst="roundRect">
          <a:avLst>
            <a:gd name="adj" fmla="val 10000"/>
          </a:avLst>
        </a:prstGeom>
        <a:solidFill>
          <a:schemeClr val="lt1">
            <a:alpha val="90000"/>
            <a:hueOff val="0"/>
            <a:satOff val="0"/>
            <a:lumOff val="0"/>
            <a:alphaOff val="0"/>
          </a:schemeClr>
        </a:solidFill>
        <a:ln w="9525" cap="rnd"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0" i="0" kern="1200" dirty="0"/>
            <a:t>West: sound therapy; binaural beats</a:t>
          </a:r>
          <a:endParaRPr lang="en-US" sz="1100" kern="1200" dirty="0"/>
        </a:p>
      </dsp:txBody>
      <dsp:txXfrm>
        <a:off x="5411301" y="1128425"/>
        <a:ext cx="1358348" cy="829610"/>
      </dsp:txXfrm>
    </dsp:sp>
    <dsp:sp modelId="{D1C29268-4B6B-4B4A-BC1C-ABCDA99EFF3F}">
      <dsp:nvSpPr>
        <dsp:cNvPr id="0" name=""/>
        <dsp:cNvSpPr/>
      </dsp:nvSpPr>
      <dsp:spPr>
        <a:xfrm>
          <a:off x="5209245" y="882307"/>
          <a:ext cx="176246" cy="1762460"/>
        </a:xfrm>
        <a:custGeom>
          <a:avLst/>
          <a:gdLst/>
          <a:ahLst/>
          <a:cxnLst/>
          <a:rect l="0" t="0" r="0" b="0"/>
          <a:pathLst>
            <a:path>
              <a:moveTo>
                <a:pt x="0" y="0"/>
              </a:moveTo>
              <a:lnTo>
                <a:pt x="0" y="1762460"/>
              </a:lnTo>
              <a:lnTo>
                <a:pt x="176246" y="1762460"/>
              </a:lnTo>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8EC108D-066F-4DC1-BE03-9C300F5BEE4B}">
      <dsp:nvSpPr>
        <dsp:cNvPr id="0" name=""/>
        <dsp:cNvSpPr/>
      </dsp:nvSpPr>
      <dsp:spPr>
        <a:xfrm>
          <a:off x="5385491" y="2204153"/>
          <a:ext cx="1409968" cy="881230"/>
        </a:xfrm>
        <a:prstGeom prst="roundRect">
          <a:avLst>
            <a:gd name="adj" fmla="val 10000"/>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0" i="0" kern="1200"/>
            <a:t>East: healing sounds to target certain organs/emotions</a:t>
          </a:r>
          <a:endParaRPr lang="en-US" sz="1100" kern="1200"/>
        </a:p>
      </dsp:txBody>
      <dsp:txXfrm>
        <a:off x="5411301" y="2229963"/>
        <a:ext cx="1358348" cy="829610"/>
      </dsp:txXfrm>
    </dsp:sp>
    <dsp:sp modelId="{22DF5751-BF3D-46B5-9CDF-9FAB3E3104A6}">
      <dsp:nvSpPr>
        <dsp:cNvPr id="0" name=""/>
        <dsp:cNvSpPr/>
      </dsp:nvSpPr>
      <dsp:spPr>
        <a:xfrm>
          <a:off x="7236074" y="1077"/>
          <a:ext cx="1762460" cy="881230"/>
        </a:xfrm>
        <a:prstGeom prst="roundRect">
          <a:avLst>
            <a:gd name="adj" fmla="val 10000"/>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0" i="0" kern="1200" dirty="0"/>
            <a:t>Smiling </a:t>
          </a:r>
          <a:endParaRPr lang="en-US" sz="2000" kern="1200" dirty="0"/>
        </a:p>
      </dsp:txBody>
      <dsp:txXfrm>
        <a:off x="7261884" y="26887"/>
        <a:ext cx="1710840" cy="829610"/>
      </dsp:txXfrm>
    </dsp:sp>
    <dsp:sp modelId="{50140C7C-61B3-4FA5-B488-B3D90F41E78D}">
      <dsp:nvSpPr>
        <dsp:cNvPr id="0" name=""/>
        <dsp:cNvSpPr/>
      </dsp:nvSpPr>
      <dsp:spPr>
        <a:xfrm>
          <a:off x="7412320" y="882307"/>
          <a:ext cx="176246" cy="660922"/>
        </a:xfrm>
        <a:custGeom>
          <a:avLst/>
          <a:gdLst/>
          <a:ahLst/>
          <a:cxnLst/>
          <a:rect l="0" t="0" r="0" b="0"/>
          <a:pathLst>
            <a:path>
              <a:moveTo>
                <a:pt x="0" y="0"/>
              </a:moveTo>
              <a:lnTo>
                <a:pt x="0" y="660922"/>
              </a:lnTo>
              <a:lnTo>
                <a:pt x="176246" y="660922"/>
              </a:lnTo>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DF882D-611C-4453-AA54-0B29C59B0DFB}">
      <dsp:nvSpPr>
        <dsp:cNvPr id="0" name=""/>
        <dsp:cNvSpPr/>
      </dsp:nvSpPr>
      <dsp:spPr>
        <a:xfrm>
          <a:off x="7588566" y="1102615"/>
          <a:ext cx="1409968" cy="881230"/>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0" i="0" kern="1200" dirty="0"/>
            <a:t>West: oxytocin, endorphins</a:t>
          </a:r>
          <a:endParaRPr lang="en-US" sz="1100" kern="1200" dirty="0"/>
        </a:p>
      </dsp:txBody>
      <dsp:txXfrm>
        <a:off x="7614376" y="1128425"/>
        <a:ext cx="1358348" cy="829610"/>
      </dsp:txXfrm>
    </dsp:sp>
    <dsp:sp modelId="{34FB2842-A565-4272-9464-6EDDE1A5AF1B}">
      <dsp:nvSpPr>
        <dsp:cNvPr id="0" name=""/>
        <dsp:cNvSpPr/>
      </dsp:nvSpPr>
      <dsp:spPr>
        <a:xfrm>
          <a:off x="7412320" y="882307"/>
          <a:ext cx="176246" cy="1762460"/>
        </a:xfrm>
        <a:custGeom>
          <a:avLst/>
          <a:gdLst/>
          <a:ahLst/>
          <a:cxnLst/>
          <a:rect l="0" t="0" r="0" b="0"/>
          <a:pathLst>
            <a:path>
              <a:moveTo>
                <a:pt x="0" y="0"/>
              </a:moveTo>
              <a:lnTo>
                <a:pt x="0" y="1762460"/>
              </a:lnTo>
              <a:lnTo>
                <a:pt x="176246" y="1762460"/>
              </a:lnTo>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5A32790-F766-49E9-93C9-584D37432FF5}">
      <dsp:nvSpPr>
        <dsp:cNvPr id="0" name=""/>
        <dsp:cNvSpPr/>
      </dsp:nvSpPr>
      <dsp:spPr>
        <a:xfrm>
          <a:off x="7588566" y="2204153"/>
          <a:ext cx="1409968" cy="881230"/>
        </a:xfrm>
        <a:prstGeom prst="roundRect">
          <a:avLst>
            <a:gd name="adj" fmla="val 10000"/>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0" i="0" kern="1200" dirty="0"/>
            <a:t>East: inner smile healing meditation</a:t>
          </a:r>
          <a:endParaRPr lang="en-US" sz="1100" kern="1200" dirty="0"/>
        </a:p>
      </dsp:txBody>
      <dsp:txXfrm>
        <a:off x="7614376" y="2229963"/>
        <a:ext cx="1358348" cy="82961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8721C84-D58F-416C-B3DA-156D9A4B9B75}" type="datetimeFigureOut">
              <a:rPr lang="en-US" smtClean="0"/>
              <a:t>5/8/2023</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AA3C023F-80B4-4585-A25C-8B5B449598DF}" type="slidenum">
              <a:rPr lang="en-US" smtClean="0"/>
              <a:t>‹#›</a:t>
            </a:fld>
            <a:endParaRPr lang="en-US"/>
          </a:p>
        </p:txBody>
      </p:sp>
    </p:spTree>
    <p:extLst>
      <p:ext uri="{BB962C8B-B14F-4D97-AF65-F5344CB8AC3E}">
        <p14:creationId xmlns:p14="http://schemas.microsoft.com/office/powerpoint/2010/main" val="680427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721C84-D58F-416C-B3DA-156D9A4B9B75}"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A3C023F-80B4-4585-A25C-8B5B449598DF}" type="slidenum">
              <a:rPr lang="en-US" smtClean="0"/>
              <a:t>‹#›</a:t>
            </a:fld>
            <a:endParaRPr lang="en-US"/>
          </a:p>
        </p:txBody>
      </p:sp>
    </p:spTree>
    <p:extLst>
      <p:ext uri="{BB962C8B-B14F-4D97-AF65-F5344CB8AC3E}">
        <p14:creationId xmlns:p14="http://schemas.microsoft.com/office/powerpoint/2010/main" val="1014040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8721C84-D58F-416C-B3DA-156D9A4B9B75}"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A3C023F-80B4-4585-A25C-8B5B449598DF}" type="slidenum">
              <a:rPr lang="en-US" smtClean="0"/>
              <a:t>‹#›</a:t>
            </a:fld>
            <a:endParaRPr lang="en-US"/>
          </a:p>
        </p:txBody>
      </p:sp>
    </p:spTree>
    <p:extLst>
      <p:ext uri="{BB962C8B-B14F-4D97-AF65-F5344CB8AC3E}">
        <p14:creationId xmlns:p14="http://schemas.microsoft.com/office/powerpoint/2010/main" val="1997834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8721C84-D58F-416C-B3DA-156D9A4B9B75}"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A3C023F-80B4-4585-A25C-8B5B449598DF}" type="slidenum">
              <a:rPr lang="en-US" smtClean="0"/>
              <a:t>‹#›</a:t>
            </a:fld>
            <a:endParaRPr lang="en-US"/>
          </a:p>
        </p:txBody>
      </p:sp>
    </p:spTree>
    <p:extLst>
      <p:ext uri="{BB962C8B-B14F-4D97-AF65-F5344CB8AC3E}">
        <p14:creationId xmlns:p14="http://schemas.microsoft.com/office/powerpoint/2010/main" val="3717520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721C84-D58F-416C-B3DA-156D9A4B9B75}"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A3C023F-80B4-4585-A25C-8B5B449598DF}" type="slidenum">
              <a:rPr lang="en-US" smtClean="0"/>
              <a:t>‹#›</a:t>
            </a:fld>
            <a:endParaRPr lang="en-US"/>
          </a:p>
        </p:txBody>
      </p:sp>
    </p:spTree>
    <p:extLst>
      <p:ext uri="{BB962C8B-B14F-4D97-AF65-F5344CB8AC3E}">
        <p14:creationId xmlns:p14="http://schemas.microsoft.com/office/powerpoint/2010/main" val="4117757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8721C84-D58F-416C-B3DA-156D9A4B9B75}" type="datetimeFigureOut">
              <a:rPr lang="en-US" smtClean="0"/>
              <a:t>5/8/2023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3C023F-80B4-4585-A25C-8B5B449598DF}" type="slidenum">
              <a:rPr lang="en-US" smtClean="0"/>
              <a:t>‹#›</a:t>
            </a:fld>
            <a:endParaRPr lang="en-US"/>
          </a:p>
        </p:txBody>
      </p:sp>
    </p:spTree>
    <p:extLst>
      <p:ext uri="{BB962C8B-B14F-4D97-AF65-F5344CB8AC3E}">
        <p14:creationId xmlns:p14="http://schemas.microsoft.com/office/powerpoint/2010/main" val="4015366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8721C84-D58F-416C-B3DA-156D9A4B9B75}" type="datetimeFigureOut">
              <a:rPr lang="en-US" smtClean="0"/>
              <a:t>5/8/2023</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AA3C023F-80B4-4585-A25C-8B5B449598DF}" type="slidenum">
              <a:rPr lang="en-US" smtClean="0"/>
              <a:t>‹#›</a:t>
            </a:fld>
            <a:endParaRPr lang="en-US"/>
          </a:p>
        </p:txBody>
      </p:sp>
    </p:spTree>
    <p:extLst>
      <p:ext uri="{BB962C8B-B14F-4D97-AF65-F5344CB8AC3E}">
        <p14:creationId xmlns:p14="http://schemas.microsoft.com/office/powerpoint/2010/main" val="613676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E8721C84-D58F-416C-B3DA-156D9A4B9B75}"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C023F-80B4-4585-A25C-8B5B449598DF}" type="slidenum">
              <a:rPr lang="en-US" smtClean="0"/>
              <a:t>‹#›</a:t>
            </a:fld>
            <a:endParaRPr lang="en-US"/>
          </a:p>
        </p:txBody>
      </p:sp>
    </p:spTree>
    <p:extLst>
      <p:ext uri="{BB962C8B-B14F-4D97-AF65-F5344CB8AC3E}">
        <p14:creationId xmlns:p14="http://schemas.microsoft.com/office/powerpoint/2010/main" val="143429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E8721C84-D58F-416C-B3DA-156D9A4B9B75}"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A3C023F-80B4-4585-A25C-8B5B449598DF}" type="slidenum">
              <a:rPr lang="en-US" smtClean="0"/>
              <a:t>‹#›</a:t>
            </a:fld>
            <a:endParaRPr lang="en-US"/>
          </a:p>
        </p:txBody>
      </p:sp>
    </p:spTree>
    <p:extLst>
      <p:ext uri="{BB962C8B-B14F-4D97-AF65-F5344CB8AC3E}">
        <p14:creationId xmlns:p14="http://schemas.microsoft.com/office/powerpoint/2010/main" val="3542191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721C84-D58F-416C-B3DA-156D9A4B9B75}"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C023F-80B4-4585-A25C-8B5B449598DF}" type="slidenum">
              <a:rPr lang="en-US" smtClean="0"/>
              <a:t>‹#›</a:t>
            </a:fld>
            <a:endParaRPr lang="en-US"/>
          </a:p>
        </p:txBody>
      </p:sp>
    </p:spTree>
    <p:extLst>
      <p:ext uri="{BB962C8B-B14F-4D97-AF65-F5344CB8AC3E}">
        <p14:creationId xmlns:p14="http://schemas.microsoft.com/office/powerpoint/2010/main" val="1271878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721C84-D58F-416C-B3DA-156D9A4B9B75}"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A3C023F-80B4-4585-A25C-8B5B449598DF}" type="slidenum">
              <a:rPr lang="en-US" smtClean="0"/>
              <a:t>‹#›</a:t>
            </a:fld>
            <a:endParaRPr lang="en-US"/>
          </a:p>
        </p:txBody>
      </p:sp>
    </p:spTree>
    <p:extLst>
      <p:ext uri="{BB962C8B-B14F-4D97-AF65-F5344CB8AC3E}">
        <p14:creationId xmlns:p14="http://schemas.microsoft.com/office/powerpoint/2010/main" val="2013906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721C84-D58F-416C-B3DA-156D9A4B9B75}"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3C023F-80B4-4585-A25C-8B5B449598DF}" type="slidenum">
              <a:rPr lang="en-US" smtClean="0"/>
              <a:t>‹#›</a:t>
            </a:fld>
            <a:endParaRPr lang="en-US"/>
          </a:p>
        </p:txBody>
      </p:sp>
    </p:spTree>
    <p:extLst>
      <p:ext uri="{BB962C8B-B14F-4D97-AF65-F5344CB8AC3E}">
        <p14:creationId xmlns:p14="http://schemas.microsoft.com/office/powerpoint/2010/main" val="3948571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721C84-D58F-416C-B3DA-156D9A4B9B75}" type="datetimeFigureOut">
              <a:rPr lang="en-US" smtClean="0"/>
              <a:t>5/8/2023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3C023F-80B4-4585-A25C-8B5B449598DF}" type="slidenum">
              <a:rPr lang="en-US" smtClean="0"/>
              <a:t>‹#›</a:t>
            </a:fld>
            <a:endParaRPr lang="en-US"/>
          </a:p>
        </p:txBody>
      </p:sp>
    </p:spTree>
    <p:extLst>
      <p:ext uri="{BB962C8B-B14F-4D97-AF65-F5344CB8AC3E}">
        <p14:creationId xmlns:p14="http://schemas.microsoft.com/office/powerpoint/2010/main" val="1866030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721C84-D58F-416C-B3DA-156D9A4B9B75}" type="datetimeFigureOut">
              <a:rPr lang="en-US" smtClean="0"/>
              <a:t>5/8/2023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3C023F-80B4-4585-A25C-8B5B449598DF}" type="slidenum">
              <a:rPr lang="en-US" smtClean="0"/>
              <a:t>‹#›</a:t>
            </a:fld>
            <a:endParaRPr lang="en-US"/>
          </a:p>
        </p:txBody>
      </p:sp>
    </p:spTree>
    <p:extLst>
      <p:ext uri="{BB962C8B-B14F-4D97-AF65-F5344CB8AC3E}">
        <p14:creationId xmlns:p14="http://schemas.microsoft.com/office/powerpoint/2010/main" val="2139911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721C84-D58F-416C-B3DA-156D9A4B9B75}" type="datetimeFigureOut">
              <a:rPr lang="en-US" smtClean="0"/>
              <a:t>5/8/2023</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A3C023F-80B4-4585-A25C-8B5B449598DF}" type="slidenum">
              <a:rPr lang="en-US" smtClean="0"/>
              <a:t>‹#›</a:t>
            </a:fld>
            <a:endParaRPr lang="en-US"/>
          </a:p>
        </p:txBody>
      </p:sp>
    </p:spTree>
    <p:extLst>
      <p:ext uri="{BB962C8B-B14F-4D97-AF65-F5344CB8AC3E}">
        <p14:creationId xmlns:p14="http://schemas.microsoft.com/office/powerpoint/2010/main" val="1447270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721C84-D58F-416C-B3DA-156D9A4B9B75}"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A3C023F-80B4-4585-A25C-8B5B449598DF}" type="slidenum">
              <a:rPr lang="en-US" smtClean="0"/>
              <a:t>‹#›</a:t>
            </a:fld>
            <a:endParaRPr lang="en-US"/>
          </a:p>
        </p:txBody>
      </p:sp>
    </p:spTree>
    <p:extLst>
      <p:ext uri="{BB962C8B-B14F-4D97-AF65-F5344CB8AC3E}">
        <p14:creationId xmlns:p14="http://schemas.microsoft.com/office/powerpoint/2010/main" val="3364799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721C84-D58F-416C-B3DA-156D9A4B9B75}"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A3C023F-80B4-4585-A25C-8B5B449598DF}" type="slidenum">
              <a:rPr lang="en-US" smtClean="0"/>
              <a:t>‹#›</a:t>
            </a:fld>
            <a:endParaRPr lang="en-US"/>
          </a:p>
        </p:txBody>
      </p:sp>
    </p:spTree>
    <p:extLst>
      <p:ext uri="{BB962C8B-B14F-4D97-AF65-F5344CB8AC3E}">
        <p14:creationId xmlns:p14="http://schemas.microsoft.com/office/powerpoint/2010/main" val="1783245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E8721C84-D58F-416C-B3DA-156D9A4B9B75}" type="datetimeFigureOut">
              <a:rPr lang="en-US" smtClean="0"/>
              <a:t>5/8/2023</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AA3C023F-80B4-4585-A25C-8B5B449598DF}" type="slidenum">
              <a:rPr lang="en-US" smtClean="0"/>
              <a:t>‹#›</a:t>
            </a:fld>
            <a:endParaRPr lang="en-US"/>
          </a:p>
        </p:txBody>
      </p:sp>
    </p:spTree>
    <p:extLst>
      <p:ext uri="{BB962C8B-B14F-4D97-AF65-F5344CB8AC3E}">
        <p14:creationId xmlns:p14="http://schemas.microsoft.com/office/powerpoint/2010/main" val="103974804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hyperlink" Target="https://www.holdenqigong.com/online-training/" TargetMode="External"/><Relationship Id="rId7" Type="http://schemas.openxmlformats.org/officeDocument/2006/relationships/image" Target="../media/image13.png"/><Relationship Id="rId2" Type="http://schemas.openxmlformats.org/officeDocument/2006/relationships/hyperlink" Target="https://flowingzen.com/" TargetMode="External"/><Relationship Id="rId1" Type="http://schemas.openxmlformats.org/officeDocument/2006/relationships/slideLayout" Target="../slideLayouts/slideLayout2.xml"/><Relationship Id="rId6" Type="http://schemas.openxmlformats.org/officeDocument/2006/relationships/hyperlink" Target="https://www.qigongforvitality.com/" TargetMode="External"/><Relationship Id="rId5" Type="http://schemas.openxmlformats.org/officeDocument/2006/relationships/hyperlink" Target="https://www.mkdeemer.com/self-paced-courses.html" TargetMode="External"/><Relationship Id="rId4" Type="http://schemas.openxmlformats.org/officeDocument/2006/relationships/hyperlink" Target="https://www.nickloffree.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therunman.blogspot.com/2013/03/janets-easter-thank-you.html" TargetMode="External"/><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strid_PhotoFTOceanHorizon5MSR_White.png">
            <a:extLst>
              <a:ext uri="{FF2B5EF4-FFF2-40B4-BE49-F238E27FC236}">
                <a16:creationId xmlns:a16="http://schemas.microsoft.com/office/drawing/2014/main" id="{BB5B6114-045B-04BF-AB49-738BBED4F8F0}"/>
              </a:ext>
            </a:extLst>
          </p:cNvPr>
          <p:cNvPicPr>
            <a:picLocks noChangeAspect="1"/>
          </p:cNvPicPr>
          <p:nvPr/>
        </p:nvPicPr>
        <p:blipFill>
          <a:blip r:embed="rId2"/>
          <a:srcRect t="9246" b="9246"/>
          <a:stretch>
            <a:fillRect/>
          </a:stretch>
        </p:blipFill>
        <p:spPr>
          <a:xfrm>
            <a:off x="6803647" y="2093469"/>
            <a:ext cx="4730214" cy="2660295"/>
          </a:xfrm>
          <a:prstGeom prst="rect">
            <a:avLst/>
          </a:prstGeom>
        </p:spPr>
      </p:pic>
      <p:sp>
        <p:nvSpPr>
          <p:cNvPr id="2" name="Title 1">
            <a:extLst>
              <a:ext uri="{FF2B5EF4-FFF2-40B4-BE49-F238E27FC236}">
                <a16:creationId xmlns:a16="http://schemas.microsoft.com/office/drawing/2014/main" id="{A47B27BA-5EF3-27A3-ECCB-9B36F4FA1420}"/>
              </a:ext>
            </a:extLst>
          </p:cNvPr>
          <p:cNvSpPr>
            <a:spLocks noGrp="1"/>
          </p:cNvSpPr>
          <p:nvPr>
            <p:ph type="ctrTitle"/>
          </p:nvPr>
        </p:nvSpPr>
        <p:spPr>
          <a:xfrm>
            <a:off x="1012644" y="841664"/>
            <a:ext cx="5203990" cy="2782723"/>
          </a:xfrm>
        </p:spPr>
        <p:txBody>
          <a:bodyPr anchor="b">
            <a:normAutofit/>
          </a:bodyPr>
          <a:lstStyle/>
          <a:p>
            <a:r>
              <a:rPr lang="en-US" sz="4800" dirty="0">
                <a:solidFill>
                  <a:schemeClr val="bg1"/>
                </a:solidFill>
              </a:rPr>
              <a:t>Part 5</a:t>
            </a:r>
          </a:p>
        </p:txBody>
      </p:sp>
      <p:sp>
        <p:nvSpPr>
          <p:cNvPr id="3" name="Subtitle 2">
            <a:extLst>
              <a:ext uri="{FF2B5EF4-FFF2-40B4-BE49-F238E27FC236}">
                <a16:creationId xmlns:a16="http://schemas.microsoft.com/office/drawing/2014/main" id="{C8560CBB-D886-EEB8-8A14-F475978A44AC}"/>
              </a:ext>
            </a:extLst>
          </p:cNvPr>
          <p:cNvSpPr>
            <a:spLocks noGrp="1"/>
          </p:cNvSpPr>
          <p:nvPr>
            <p:ph type="subTitle" idx="1"/>
          </p:nvPr>
        </p:nvSpPr>
        <p:spPr>
          <a:xfrm>
            <a:off x="1012644" y="3764655"/>
            <a:ext cx="5203990" cy="2374078"/>
          </a:xfrm>
        </p:spPr>
        <p:txBody>
          <a:bodyPr anchor="t">
            <a:normAutofit/>
          </a:bodyPr>
          <a:lstStyle/>
          <a:p>
            <a:r>
              <a:rPr lang="en-US" sz="4000" dirty="0">
                <a:solidFill>
                  <a:schemeClr val="bg1"/>
                </a:solidFill>
              </a:rPr>
              <a:t>The Healing Power of Qigong</a:t>
            </a:r>
          </a:p>
        </p:txBody>
      </p:sp>
    </p:spTree>
    <p:extLst>
      <p:ext uri="{BB962C8B-B14F-4D97-AF65-F5344CB8AC3E}">
        <p14:creationId xmlns:p14="http://schemas.microsoft.com/office/powerpoint/2010/main" val="3097692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0C131B-894E-4E3D-4BEC-0CD9ED338D67}"/>
              </a:ext>
            </a:extLst>
          </p:cNvPr>
          <p:cNvSpPr>
            <a:spLocks noGrp="1"/>
          </p:cNvSpPr>
          <p:nvPr>
            <p:ph type="title"/>
          </p:nvPr>
        </p:nvSpPr>
        <p:spPr>
          <a:xfrm>
            <a:off x="1154954" y="707011"/>
            <a:ext cx="8761413" cy="1536568"/>
          </a:xfrm>
        </p:spPr>
        <p:txBody>
          <a:bodyPr/>
          <a:lstStyle/>
          <a:p>
            <a:pPr algn="ctr"/>
            <a:r>
              <a:rPr lang="en-US" dirty="0"/>
              <a:t>Recent Neuroscience Study Results</a:t>
            </a:r>
          </a:p>
        </p:txBody>
      </p:sp>
      <p:sp>
        <p:nvSpPr>
          <p:cNvPr id="6" name="Content Placeholder 5">
            <a:extLst>
              <a:ext uri="{FF2B5EF4-FFF2-40B4-BE49-F238E27FC236}">
                <a16:creationId xmlns:a16="http://schemas.microsoft.com/office/drawing/2014/main" id="{3B205D48-3241-FBEC-D155-4B355DEE1DCC}"/>
              </a:ext>
            </a:extLst>
          </p:cNvPr>
          <p:cNvSpPr>
            <a:spLocks noGrp="1"/>
          </p:cNvSpPr>
          <p:nvPr>
            <p:ph idx="1"/>
          </p:nvPr>
        </p:nvSpPr>
        <p:spPr/>
        <p:txBody>
          <a:bodyPr/>
          <a:lstStyle/>
          <a:p>
            <a:r>
              <a:rPr lang="en-US" sz="1800" dirty="0">
                <a:solidFill>
                  <a:srgbClr val="696969"/>
                </a:solidFill>
                <a:effectLst/>
                <a:latin typeface="Helvetica" panose="020B0604020202020204" pitchFamily="34" charset="0"/>
                <a:ea typeface="Times New Roman" panose="02020603050405020304" pitchFamily="18" charset="0"/>
              </a:rPr>
              <a:t>In a 2021 systematic review of 15 studies exploring the effect on brain structure and function, Qigong (and other movement meditations like yoga) “mainly induced structural changes in the insula and cingulate cortex” which are the key nodes of our Salience Network. </a:t>
            </a:r>
          </a:p>
          <a:p>
            <a:r>
              <a:rPr lang="en-US" sz="1800" dirty="0">
                <a:solidFill>
                  <a:srgbClr val="696969"/>
                </a:solidFill>
                <a:effectLst/>
                <a:latin typeface="Helvetica" panose="020B0604020202020204" pitchFamily="34" charset="0"/>
                <a:ea typeface="Times New Roman" panose="02020603050405020304" pitchFamily="18" charset="0"/>
              </a:rPr>
              <a:t>This is our awareness center and when stimulated, it helps to balance other key networks in our brain. </a:t>
            </a:r>
          </a:p>
          <a:p>
            <a:r>
              <a:rPr lang="en-US" sz="1800" dirty="0">
                <a:solidFill>
                  <a:srgbClr val="696969"/>
                </a:solidFill>
                <a:effectLst/>
                <a:latin typeface="Helvetica" panose="020B0604020202020204" pitchFamily="34" charset="0"/>
                <a:ea typeface="Times New Roman" panose="02020603050405020304" pitchFamily="18" charset="0"/>
              </a:rPr>
              <a:t>This means that Qigong (or yoga) is actually MORE effective than other therapies for </a:t>
            </a:r>
            <a:r>
              <a:rPr lang="en-US" sz="1800" u="sng" dirty="0">
                <a:solidFill>
                  <a:srgbClr val="696969"/>
                </a:solidFill>
                <a:effectLst/>
                <a:latin typeface="Helvetica" panose="020B0604020202020204" pitchFamily="34" charset="0"/>
                <a:ea typeface="Times New Roman" panose="02020603050405020304" pitchFamily="18" charset="0"/>
              </a:rPr>
              <a:t>lowering stress, reducing anxiety, and building emotional resilience </a:t>
            </a:r>
            <a:r>
              <a:rPr lang="en-US" sz="1800" dirty="0">
                <a:solidFill>
                  <a:srgbClr val="696969"/>
                </a:solidFill>
                <a:effectLst/>
                <a:latin typeface="Helvetica" panose="020B0604020202020204" pitchFamily="34" charset="0"/>
                <a:ea typeface="Times New Roman" panose="02020603050405020304" pitchFamily="18" charset="0"/>
              </a:rPr>
              <a:t>to future traumatic experiences.</a:t>
            </a:r>
            <a:endParaRPr lang="en-US" dirty="0"/>
          </a:p>
        </p:txBody>
      </p:sp>
    </p:spTree>
    <p:extLst>
      <p:ext uri="{BB962C8B-B14F-4D97-AF65-F5344CB8AC3E}">
        <p14:creationId xmlns:p14="http://schemas.microsoft.com/office/powerpoint/2010/main" val="2765168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10A00-C8DD-9573-99AE-DC207EE08412}"/>
              </a:ext>
            </a:extLst>
          </p:cNvPr>
          <p:cNvSpPr>
            <a:spLocks noGrp="1"/>
          </p:cNvSpPr>
          <p:nvPr>
            <p:ph type="title"/>
          </p:nvPr>
        </p:nvSpPr>
        <p:spPr/>
        <p:txBody>
          <a:bodyPr/>
          <a:lstStyle/>
          <a:p>
            <a:r>
              <a:rPr lang="en-US" dirty="0"/>
              <a:t>(Continued from) </a:t>
            </a:r>
            <a:r>
              <a:rPr lang="en-US" i="1" dirty="0"/>
              <a:t>Flowing Zen</a:t>
            </a:r>
          </a:p>
        </p:txBody>
      </p:sp>
      <p:sp>
        <p:nvSpPr>
          <p:cNvPr id="3" name="Content Placeholder 2">
            <a:extLst>
              <a:ext uri="{FF2B5EF4-FFF2-40B4-BE49-F238E27FC236}">
                <a16:creationId xmlns:a16="http://schemas.microsoft.com/office/drawing/2014/main" id="{F8AF12C8-D18B-EC9B-4C3B-6E904EDFC7CC}"/>
              </a:ext>
            </a:extLst>
          </p:cNvPr>
          <p:cNvSpPr>
            <a:spLocks noGrp="1"/>
          </p:cNvSpPr>
          <p:nvPr>
            <p:ph idx="1"/>
          </p:nvPr>
        </p:nvSpPr>
        <p:spPr/>
        <p:txBody>
          <a:bodyPr>
            <a:normAutofit fontScale="92500" lnSpcReduction="20000"/>
          </a:bodyPr>
          <a:lstStyle/>
          <a:p>
            <a:r>
              <a:rPr lang="en-US" sz="2800" dirty="0">
                <a:effectLst/>
                <a:latin typeface="Calibri" panose="020F0502020204030204" pitchFamily="34" charset="0"/>
                <a:ea typeface="Calibri" panose="020F0502020204030204" pitchFamily="34" charset="0"/>
              </a:rPr>
              <a:t>Qigong is arguably the single best way to influence our genes and our vitality. </a:t>
            </a:r>
          </a:p>
          <a:p>
            <a:r>
              <a:rPr lang="en-US" sz="2800" dirty="0">
                <a:effectLst/>
                <a:latin typeface="Calibri" panose="020F0502020204030204" pitchFamily="34" charset="0"/>
                <a:ea typeface="Calibri" panose="020F0502020204030204" pitchFamily="34" charset="0"/>
              </a:rPr>
              <a:t>In fact, if </a:t>
            </a:r>
            <a:r>
              <a:rPr lang="en-US" sz="2800" dirty="0">
                <a:latin typeface="Calibri" panose="020F0502020204030204" pitchFamily="34" charset="0"/>
                <a:ea typeface="Calibri" panose="020F0502020204030204" pitchFamily="34" charset="0"/>
              </a:rPr>
              <a:t>we</a:t>
            </a:r>
            <a:r>
              <a:rPr lang="en-US" sz="2800" dirty="0">
                <a:effectLst/>
                <a:latin typeface="Calibri" panose="020F0502020204030204" pitchFamily="34" charset="0"/>
                <a:ea typeface="Calibri" panose="020F0502020204030204" pitchFamily="34" charset="0"/>
              </a:rPr>
              <a:t> do only one thing to improve our vitality, Qigong is the way to go. </a:t>
            </a:r>
          </a:p>
          <a:p>
            <a:r>
              <a:rPr lang="en-US" sz="2800" dirty="0">
                <a:effectLst/>
                <a:latin typeface="Calibri" panose="020F0502020204030204" pitchFamily="34" charset="0"/>
                <a:ea typeface="Calibri" panose="020F0502020204030204" pitchFamily="34" charset="0"/>
              </a:rPr>
              <a:t>This is why </a:t>
            </a:r>
            <a:r>
              <a:rPr lang="en-US" sz="2800" dirty="0">
                <a:latin typeface="Calibri" panose="020F0502020204030204" pitchFamily="34" charset="0"/>
                <a:ea typeface="Calibri" panose="020F0502020204030204" pitchFamily="34" charset="0"/>
              </a:rPr>
              <a:t>Anthony </a:t>
            </a:r>
            <a:r>
              <a:rPr lang="en-US" sz="2800" dirty="0" err="1">
                <a:latin typeface="Calibri" panose="020F0502020204030204" pitchFamily="34" charset="0"/>
                <a:ea typeface="Calibri" panose="020F0502020204030204" pitchFamily="34" charset="0"/>
              </a:rPr>
              <a:t>Korahais</a:t>
            </a:r>
            <a:r>
              <a:rPr lang="en-US" sz="2800" dirty="0">
                <a:effectLst/>
                <a:latin typeface="Calibri" panose="020F0502020204030204" pitchFamily="34" charset="0"/>
                <a:ea typeface="Calibri" panose="020F0502020204030204" pitchFamily="34" charset="0"/>
              </a:rPr>
              <a:t> always tells students to add a daily Qigong habit </a:t>
            </a:r>
            <a:r>
              <a:rPr lang="en-US" sz="2800" u="sng" dirty="0">
                <a:effectLst/>
                <a:latin typeface="Calibri" panose="020F0502020204030204" pitchFamily="34" charset="0"/>
                <a:ea typeface="Calibri" panose="020F0502020204030204" pitchFamily="34" charset="0"/>
              </a:rPr>
              <a:t>before</a:t>
            </a:r>
            <a:r>
              <a:rPr lang="en-US" sz="2800" dirty="0">
                <a:effectLst/>
                <a:latin typeface="Calibri" panose="020F0502020204030204" pitchFamily="34" charset="0"/>
                <a:ea typeface="Calibri" panose="020F0502020204030204" pitchFamily="34" charset="0"/>
              </a:rPr>
              <a:t> trying to make other lifestyle changes</a:t>
            </a:r>
            <a:r>
              <a:rPr lang="en-US" sz="2800" dirty="0">
                <a:latin typeface="Calibri" panose="020F0502020204030204" pitchFamily="34" charset="0"/>
                <a:ea typeface="Calibri" panose="020F0502020204030204" pitchFamily="34" charset="0"/>
              </a:rPr>
              <a:t>.</a:t>
            </a:r>
            <a:endParaRPr lang="en-US" sz="2800" dirty="0">
              <a:effectLst/>
              <a:latin typeface="Calibri" panose="020F0502020204030204" pitchFamily="34" charset="0"/>
              <a:ea typeface="Calibri" panose="020F0502020204030204" pitchFamily="34" charset="0"/>
            </a:endParaRPr>
          </a:p>
          <a:p>
            <a:r>
              <a:rPr lang="en-US" sz="2800" dirty="0">
                <a:effectLst/>
                <a:latin typeface="Calibri" panose="020F0502020204030204" pitchFamily="34" charset="0"/>
                <a:ea typeface="Calibri" panose="020F0502020204030204" pitchFamily="34" charset="0"/>
              </a:rPr>
              <a:t>“Start with the best!”</a:t>
            </a:r>
            <a:br>
              <a:rPr lang="en-US" sz="2800" dirty="0">
                <a:effectLst/>
                <a:latin typeface="Calibri" panose="020F0502020204030204" pitchFamily="34" charset="0"/>
                <a:ea typeface="Calibri" panose="020F0502020204030204" pitchFamily="34" charset="0"/>
              </a:rPr>
            </a:br>
            <a:endParaRPr lang="en-US" sz="2800" dirty="0"/>
          </a:p>
        </p:txBody>
      </p:sp>
    </p:spTree>
    <p:extLst>
      <p:ext uri="{BB962C8B-B14F-4D97-AF65-F5344CB8AC3E}">
        <p14:creationId xmlns:p14="http://schemas.microsoft.com/office/powerpoint/2010/main" val="754197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3" name="Group 62">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64" name="Rectangle 63">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67" name="Rectangle 66">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89F8EFD-C6A6-9DB9-8532-2368A12820A0}"/>
              </a:ext>
            </a:extLst>
          </p:cNvPr>
          <p:cNvSpPr>
            <a:spLocks noGrp="1"/>
          </p:cNvSpPr>
          <p:nvPr>
            <p:ph type="title"/>
          </p:nvPr>
        </p:nvSpPr>
        <p:spPr>
          <a:xfrm>
            <a:off x="5274825" y="1143000"/>
            <a:ext cx="6268246" cy="3134032"/>
          </a:xfrm>
        </p:spPr>
        <p:txBody>
          <a:bodyPr vert="horz" lIns="91440" tIns="45720" rIns="91440" bIns="45720" rtlCol="0" anchor="b">
            <a:normAutofit/>
          </a:bodyPr>
          <a:lstStyle/>
          <a:p>
            <a:pPr algn="ctr"/>
            <a:r>
              <a:rPr lang="en-US" sz="6600" dirty="0"/>
              <a:t>Healing Occurs In The Zone</a:t>
            </a:r>
          </a:p>
        </p:txBody>
      </p:sp>
      <p:sp>
        <p:nvSpPr>
          <p:cNvPr id="5" name="Text Placeholder 4">
            <a:extLst>
              <a:ext uri="{FF2B5EF4-FFF2-40B4-BE49-F238E27FC236}">
                <a16:creationId xmlns:a16="http://schemas.microsoft.com/office/drawing/2014/main" id="{E4732083-3459-1829-3306-3E67F3C5C393}"/>
              </a:ext>
            </a:extLst>
          </p:cNvPr>
          <p:cNvSpPr>
            <a:spLocks noGrp="1"/>
          </p:cNvSpPr>
          <p:nvPr>
            <p:ph type="body" sz="half" idx="2"/>
          </p:nvPr>
        </p:nvSpPr>
        <p:spPr>
          <a:xfrm>
            <a:off x="5274825" y="4473677"/>
            <a:ext cx="6268246" cy="1268144"/>
          </a:xfrm>
        </p:spPr>
        <p:txBody>
          <a:bodyPr vert="horz" lIns="91440" tIns="45720" rIns="91440" bIns="45720" rtlCol="0" anchor="t">
            <a:normAutofit/>
          </a:bodyPr>
          <a:lstStyle/>
          <a:p>
            <a:r>
              <a:rPr lang="en-US" sz="2000" cap="all" dirty="0"/>
              <a:t>QIGONG: </a:t>
            </a:r>
            <a:r>
              <a:rPr lang="en-US" sz="2000" b="1" cap="all" dirty="0"/>
              <a:t>Meditative</a:t>
            </a:r>
            <a:r>
              <a:rPr lang="en-US" sz="2000" cap="all" dirty="0"/>
              <a:t> movement</a:t>
            </a:r>
          </a:p>
          <a:p>
            <a:r>
              <a:rPr lang="en-US" sz="2000" b="1" cap="all" dirty="0"/>
              <a:t>Repetitive</a:t>
            </a:r>
            <a:r>
              <a:rPr lang="en-US" sz="2000" cap="all" dirty="0"/>
              <a:t> movement in a </a:t>
            </a:r>
            <a:r>
              <a:rPr lang="en-US" sz="2000" b="1" cap="all" dirty="0" err="1"/>
              <a:t>MEDITative</a:t>
            </a:r>
            <a:r>
              <a:rPr lang="en-US" sz="2000" cap="all" dirty="0"/>
              <a:t> state</a:t>
            </a:r>
          </a:p>
          <a:p>
            <a:r>
              <a:rPr lang="en-US" sz="2000" b="1" cap="all" dirty="0"/>
              <a:t>Healing </a:t>
            </a:r>
            <a:r>
              <a:rPr lang="en-US" sz="2000" cap="all" dirty="0"/>
              <a:t>occurs best in the zone</a:t>
            </a:r>
          </a:p>
        </p:txBody>
      </p:sp>
      <p:pic>
        <p:nvPicPr>
          <p:cNvPr id="7" name="Picture Placeholder 6" descr="Elderly couple practicing Tai Chi">
            <a:extLst>
              <a:ext uri="{FF2B5EF4-FFF2-40B4-BE49-F238E27FC236}">
                <a16:creationId xmlns:a16="http://schemas.microsoft.com/office/drawing/2014/main" id="{DEE48C40-19BF-7A9B-DEE3-630FC53C2267}"/>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23767" r="25312" b="-1"/>
          <a:stretch/>
        </p:blipFill>
        <p:spPr>
          <a:xfrm>
            <a:off x="1109764" y="1113063"/>
            <a:ext cx="3531062" cy="46287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382454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3C355-FBFF-2D35-F70F-6996B7696F59}"/>
              </a:ext>
            </a:extLst>
          </p:cNvPr>
          <p:cNvSpPr>
            <a:spLocks noGrp="1"/>
          </p:cNvSpPr>
          <p:nvPr>
            <p:ph type="title"/>
          </p:nvPr>
        </p:nvSpPr>
        <p:spPr/>
        <p:txBody>
          <a:bodyPr/>
          <a:lstStyle/>
          <a:p>
            <a:pPr algn="ctr"/>
            <a:r>
              <a:rPr lang="en-US" dirty="0"/>
              <a:t>Most Important Elements for Effective Qigong Practice </a:t>
            </a:r>
          </a:p>
        </p:txBody>
      </p:sp>
      <p:sp>
        <p:nvSpPr>
          <p:cNvPr id="3" name="Content Placeholder 2">
            <a:extLst>
              <a:ext uri="{FF2B5EF4-FFF2-40B4-BE49-F238E27FC236}">
                <a16:creationId xmlns:a16="http://schemas.microsoft.com/office/drawing/2014/main" id="{89EA0568-6A5D-41F3-8C33-5143F6C90367}"/>
              </a:ext>
            </a:extLst>
          </p:cNvPr>
          <p:cNvSpPr>
            <a:spLocks noGrp="1"/>
          </p:cNvSpPr>
          <p:nvPr>
            <p:ph idx="1"/>
          </p:nvPr>
        </p:nvSpPr>
        <p:spPr/>
        <p:txBody>
          <a:bodyPr>
            <a:normAutofit/>
          </a:bodyPr>
          <a:lstStyle/>
          <a:p>
            <a:r>
              <a:rPr lang="en-US" sz="2400" dirty="0"/>
              <a:t>Being “in the zone” of </a:t>
            </a:r>
            <a:r>
              <a:rPr lang="en-US" sz="2400" u="sng" dirty="0"/>
              <a:t>mindfulness and peace </a:t>
            </a:r>
            <a:r>
              <a:rPr lang="en-US" sz="2400" dirty="0"/>
              <a:t>(</a:t>
            </a:r>
            <a:r>
              <a:rPr lang="en-US" sz="2400" u="sng" dirty="0"/>
              <a:t>start</a:t>
            </a:r>
            <a:r>
              <a:rPr lang="en-US" sz="2400" dirty="0"/>
              <a:t> the session with it)</a:t>
            </a:r>
          </a:p>
          <a:p>
            <a:pPr lvl="1"/>
            <a:r>
              <a:rPr lang="en-US" sz="2400" dirty="0"/>
              <a:t>Creating focus and relaxation from the start</a:t>
            </a:r>
          </a:p>
          <a:p>
            <a:pPr lvl="1"/>
            <a:r>
              <a:rPr lang="en-US" sz="2400" dirty="0"/>
              <a:t>Big “Sigh of relief” always useful (body and </a:t>
            </a:r>
            <a:r>
              <a:rPr lang="en-US" sz="2400" dirty="0" err="1"/>
              <a:t>vagus</a:t>
            </a:r>
            <a:r>
              <a:rPr lang="en-US" sz="2400" dirty="0"/>
              <a:t> nerve relax instantly)</a:t>
            </a:r>
          </a:p>
          <a:p>
            <a:r>
              <a:rPr lang="en-US" sz="2400" dirty="0"/>
              <a:t>Performing the movements </a:t>
            </a:r>
            <a:r>
              <a:rPr lang="en-US" sz="2400" u="sng" dirty="0"/>
              <a:t>mindfully, slowly</a:t>
            </a:r>
          </a:p>
          <a:p>
            <a:r>
              <a:rPr lang="en-US" sz="2400" u="sng" dirty="0"/>
              <a:t>Enjoy yourself</a:t>
            </a:r>
            <a:r>
              <a:rPr lang="en-US" sz="2400" dirty="0"/>
              <a:t>! </a:t>
            </a:r>
          </a:p>
          <a:p>
            <a:pPr marL="0" indent="0">
              <a:buNone/>
            </a:pPr>
            <a:endParaRPr lang="en-US" sz="2400" dirty="0"/>
          </a:p>
        </p:txBody>
      </p:sp>
    </p:spTree>
    <p:extLst>
      <p:ext uri="{BB962C8B-B14F-4D97-AF65-F5344CB8AC3E}">
        <p14:creationId xmlns:p14="http://schemas.microsoft.com/office/powerpoint/2010/main" val="3851123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22A02-5C3E-7256-6B6E-303094C1EEBF}"/>
              </a:ext>
            </a:extLst>
          </p:cNvPr>
          <p:cNvSpPr>
            <a:spLocks noGrp="1"/>
          </p:cNvSpPr>
          <p:nvPr>
            <p:ph type="title"/>
          </p:nvPr>
        </p:nvSpPr>
        <p:spPr>
          <a:xfrm>
            <a:off x="1154954" y="973668"/>
            <a:ext cx="8761413" cy="706964"/>
          </a:xfrm>
        </p:spPr>
        <p:txBody>
          <a:bodyPr>
            <a:normAutofit/>
          </a:bodyPr>
          <a:lstStyle/>
          <a:p>
            <a:pPr algn="ctr"/>
            <a:r>
              <a:rPr lang="en-US" dirty="0">
                <a:solidFill>
                  <a:srgbClr val="EBEBEB"/>
                </a:solidFill>
              </a:rPr>
              <a:t>A Few Exercises to Feel Qi </a:t>
            </a:r>
          </a:p>
        </p:txBody>
      </p:sp>
      <p:graphicFrame>
        <p:nvGraphicFramePr>
          <p:cNvPr id="7" name="Content Placeholder 2">
            <a:extLst>
              <a:ext uri="{FF2B5EF4-FFF2-40B4-BE49-F238E27FC236}">
                <a16:creationId xmlns:a16="http://schemas.microsoft.com/office/drawing/2014/main" id="{955BCA01-EA9F-CD75-8F5A-9EF47CD7BAE6}"/>
              </a:ext>
            </a:extLst>
          </p:cNvPr>
          <p:cNvGraphicFramePr>
            <a:graphicFrameLocks noGrp="1"/>
          </p:cNvGraphicFramePr>
          <p:nvPr>
            <p:ph idx="1"/>
            <p:extLst>
              <p:ext uri="{D42A27DB-BD31-4B8C-83A1-F6EECF244321}">
                <p14:modId xmlns:p14="http://schemas.microsoft.com/office/powerpoint/2010/main" val="3403974438"/>
              </p:ext>
            </p:extLst>
          </p:nvPr>
        </p:nvGraphicFramePr>
        <p:xfrm>
          <a:off x="1286934" y="2925232"/>
          <a:ext cx="9625383" cy="3086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8606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1F804-C712-94B1-F5B0-90E71E52AD2E}"/>
              </a:ext>
            </a:extLst>
          </p:cNvPr>
          <p:cNvSpPr>
            <a:spLocks noGrp="1"/>
          </p:cNvSpPr>
          <p:nvPr>
            <p:ph type="title"/>
          </p:nvPr>
        </p:nvSpPr>
        <p:spPr/>
        <p:txBody>
          <a:bodyPr/>
          <a:lstStyle/>
          <a:p>
            <a:pPr algn="ctr"/>
            <a:r>
              <a:rPr lang="en-US" dirty="0"/>
              <a:t>Going Forward</a:t>
            </a:r>
          </a:p>
        </p:txBody>
      </p:sp>
      <p:sp>
        <p:nvSpPr>
          <p:cNvPr id="3" name="Content Placeholder 2">
            <a:extLst>
              <a:ext uri="{FF2B5EF4-FFF2-40B4-BE49-F238E27FC236}">
                <a16:creationId xmlns:a16="http://schemas.microsoft.com/office/drawing/2014/main" id="{1D7168EB-9AA5-0F08-E1B2-54B1255DE1C6}"/>
              </a:ext>
            </a:extLst>
          </p:cNvPr>
          <p:cNvSpPr>
            <a:spLocks noGrp="1"/>
          </p:cNvSpPr>
          <p:nvPr>
            <p:ph idx="1"/>
          </p:nvPr>
        </p:nvSpPr>
        <p:spPr/>
        <p:txBody>
          <a:bodyPr>
            <a:normAutofit/>
          </a:bodyPr>
          <a:lstStyle/>
          <a:p>
            <a:r>
              <a:rPr lang="en-US" sz="2400" dirty="0"/>
              <a:t>5 Minute Stress Relief will continue on Mondays at noon on Teams</a:t>
            </a:r>
          </a:p>
          <a:p>
            <a:pPr lvl="1"/>
            <a:r>
              <a:rPr lang="en-US" sz="2200" dirty="0"/>
              <a:t>Very helpful for quick energy reset </a:t>
            </a:r>
          </a:p>
          <a:p>
            <a:pPr lvl="1"/>
            <a:r>
              <a:rPr lang="en-US" sz="2200" dirty="0"/>
              <a:t>as of June 2023 Elizabeth Clayton will lead the class under my mentorship</a:t>
            </a:r>
          </a:p>
          <a:p>
            <a:r>
              <a:rPr lang="en-US" sz="2400" dirty="0"/>
              <a:t>For sustained healing: </a:t>
            </a:r>
            <a:r>
              <a:rPr lang="en-US" sz="2400" u="sng" dirty="0"/>
              <a:t>a daily practice of at least 15 minutes in a mindfully meditative state</a:t>
            </a:r>
          </a:p>
        </p:txBody>
      </p:sp>
    </p:spTree>
    <p:extLst>
      <p:ext uri="{BB962C8B-B14F-4D97-AF65-F5344CB8AC3E}">
        <p14:creationId xmlns:p14="http://schemas.microsoft.com/office/powerpoint/2010/main" val="3185802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5020C-F370-6CDF-073C-8B936F1CF10A}"/>
              </a:ext>
            </a:extLst>
          </p:cNvPr>
          <p:cNvSpPr>
            <a:spLocks noGrp="1"/>
          </p:cNvSpPr>
          <p:nvPr>
            <p:ph type="title"/>
          </p:nvPr>
        </p:nvSpPr>
        <p:spPr>
          <a:xfrm>
            <a:off x="1154954" y="973668"/>
            <a:ext cx="8761413" cy="706964"/>
          </a:xfrm>
        </p:spPr>
        <p:txBody>
          <a:bodyPr>
            <a:normAutofit fontScale="90000"/>
          </a:bodyPr>
          <a:lstStyle/>
          <a:p>
            <a:r>
              <a:rPr lang="en-US" dirty="0">
                <a:solidFill>
                  <a:srgbClr val="EBEBEB"/>
                </a:solidFill>
              </a:rPr>
              <a:t>Teachers/Resources for </a:t>
            </a:r>
            <a:r>
              <a:rPr lang="en-US">
                <a:solidFill>
                  <a:srgbClr val="EBEBEB"/>
                </a:solidFill>
              </a:rPr>
              <a:t>Ongoing Practice</a:t>
            </a:r>
          </a:p>
        </p:txBody>
      </p:sp>
      <p:sp>
        <p:nvSpPr>
          <p:cNvPr id="34" name="Content Placeholder 2">
            <a:extLst>
              <a:ext uri="{FF2B5EF4-FFF2-40B4-BE49-F238E27FC236}">
                <a16:creationId xmlns:a16="http://schemas.microsoft.com/office/drawing/2014/main" id="{50D8CF81-A8C6-513B-CD87-336ACBB38918}"/>
              </a:ext>
            </a:extLst>
          </p:cNvPr>
          <p:cNvSpPr>
            <a:spLocks noGrp="1"/>
          </p:cNvSpPr>
          <p:nvPr>
            <p:ph idx="1"/>
          </p:nvPr>
        </p:nvSpPr>
        <p:spPr>
          <a:xfrm>
            <a:off x="1154954" y="2282023"/>
            <a:ext cx="6397313" cy="4150581"/>
          </a:xfrm>
        </p:spPr>
        <p:txBody>
          <a:bodyPr anchor="ctr">
            <a:normAutofit/>
          </a:bodyPr>
          <a:lstStyle/>
          <a:p>
            <a:r>
              <a:rPr lang="en-US" dirty="0"/>
              <a:t>Anthony </a:t>
            </a:r>
            <a:r>
              <a:rPr lang="en-US" dirty="0" err="1"/>
              <a:t>Korahais</a:t>
            </a:r>
            <a:r>
              <a:rPr lang="en-US" dirty="0"/>
              <a:t>: </a:t>
            </a:r>
            <a:r>
              <a:rPr lang="en-US" i="1" dirty="0"/>
              <a:t>Flowing Zen </a:t>
            </a:r>
            <a:r>
              <a:rPr lang="en-US" dirty="0"/>
              <a:t>(book on Amazon), </a:t>
            </a:r>
            <a:r>
              <a:rPr lang="en-US" dirty="0">
                <a:hlinkClick r:id="rId2"/>
              </a:rPr>
              <a:t>Flowing Zen - Flowing Zen</a:t>
            </a:r>
            <a:r>
              <a:rPr lang="en-US" dirty="0"/>
              <a:t> (blog/site)- my favorite!</a:t>
            </a:r>
          </a:p>
          <a:p>
            <a:r>
              <a:rPr lang="en-US" dirty="0"/>
              <a:t>Lee Holden: YouTube; classes and free 30 day challenge: </a:t>
            </a:r>
            <a:r>
              <a:rPr lang="en-US" dirty="0">
                <a:hlinkClick r:id="rId3"/>
              </a:rPr>
              <a:t>Online Programs - Holden </a:t>
            </a:r>
            <a:r>
              <a:rPr lang="en-US" dirty="0" err="1">
                <a:hlinkClick r:id="rId3"/>
              </a:rPr>
              <a:t>QiGong</a:t>
            </a:r>
            <a:endParaRPr lang="en-US" dirty="0"/>
          </a:p>
          <a:p>
            <a:r>
              <a:rPr lang="en-US" dirty="0"/>
              <a:t>Nick </a:t>
            </a:r>
            <a:r>
              <a:rPr lang="en-US" dirty="0" err="1"/>
              <a:t>Loffree</a:t>
            </a:r>
            <a:r>
              <a:rPr lang="en-US" dirty="0"/>
              <a:t>:  YouTube; some classes on his site </a:t>
            </a:r>
            <a:r>
              <a:rPr lang="en-US" dirty="0">
                <a:hlinkClick r:id="rId4"/>
              </a:rPr>
              <a:t>Nick </a:t>
            </a:r>
            <a:r>
              <a:rPr lang="en-US" dirty="0" err="1">
                <a:hlinkClick r:id="rId4"/>
              </a:rPr>
              <a:t>Loffree</a:t>
            </a:r>
            <a:r>
              <a:rPr lang="en-US" dirty="0">
                <a:hlinkClick r:id="rId4"/>
              </a:rPr>
              <a:t> | Bioenergetic Health</a:t>
            </a:r>
            <a:endParaRPr lang="en-US" dirty="0"/>
          </a:p>
          <a:p>
            <a:r>
              <a:rPr lang="en-US" dirty="0"/>
              <a:t>Mimi </a:t>
            </a:r>
            <a:r>
              <a:rPr lang="en-US" dirty="0" err="1"/>
              <a:t>Kuo-Deemer</a:t>
            </a:r>
            <a:r>
              <a:rPr lang="en-US" dirty="0"/>
              <a:t>: YouTube; affordable classes </a:t>
            </a:r>
            <a:r>
              <a:rPr lang="en-US" dirty="0">
                <a:hlinkClick r:id="rId5"/>
              </a:rPr>
              <a:t>Self-paced Courses - MIMI KUO-DEEMER (mkdeemer.com)</a:t>
            </a:r>
            <a:endParaRPr lang="en-US" dirty="0"/>
          </a:p>
          <a:p>
            <a:r>
              <a:rPr lang="en-US" dirty="0"/>
              <a:t>Jeffrey Chand: YouTube; website </a:t>
            </a:r>
            <a:r>
              <a:rPr lang="en-US" dirty="0">
                <a:hlinkClick r:id="rId6"/>
              </a:rPr>
              <a:t>Qigong for Vitality - Feel Your Best With A Simple Qigong Practice</a:t>
            </a:r>
            <a:endParaRPr lang="en-US" dirty="0"/>
          </a:p>
          <a:p>
            <a:endParaRPr lang="en-US" dirty="0"/>
          </a:p>
        </p:txBody>
      </p:sp>
      <p:pic>
        <p:nvPicPr>
          <p:cNvPr id="7" name="Graphic 6" descr="Blog">
            <a:extLst>
              <a:ext uri="{FF2B5EF4-FFF2-40B4-BE49-F238E27FC236}">
                <a16:creationId xmlns:a16="http://schemas.microsoft.com/office/drawing/2014/main" id="{80D03D71-7E5C-2FEE-F60F-6B3E6E9C227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27013" y="2775951"/>
            <a:ext cx="3067163"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300641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writing implement, stationary, pen&#10;&#10;Description automatically generated">
            <a:extLst>
              <a:ext uri="{FF2B5EF4-FFF2-40B4-BE49-F238E27FC236}">
                <a16:creationId xmlns:a16="http://schemas.microsoft.com/office/drawing/2014/main" id="{DA1F5EC5-6845-BEF1-DC0C-BAC8C725757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921000" y="1301750"/>
            <a:ext cx="6350000" cy="4254500"/>
          </a:xfrm>
          <a:prstGeom prst="rect">
            <a:avLst/>
          </a:prstGeom>
        </p:spPr>
      </p:pic>
    </p:spTree>
    <p:extLst>
      <p:ext uri="{BB962C8B-B14F-4D97-AF65-F5344CB8AC3E}">
        <p14:creationId xmlns:p14="http://schemas.microsoft.com/office/powerpoint/2010/main" val="2235082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D47A5-CA22-486B-3B34-E5A1A7844B44}"/>
              </a:ext>
            </a:extLst>
          </p:cNvPr>
          <p:cNvSpPr>
            <a:spLocks noGrp="1"/>
          </p:cNvSpPr>
          <p:nvPr>
            <p:ph type="title"/>
          </p:nvPr>
        </p:nvSpPr>
        <p:spPr/>
        <p:txBody>
          <a:bodyPr/>
          <a:lstStyle/>
          <a:p>
            <a:pPr algn="ctr"/>
            <a:r>
              <a:rPr lang="en-US" dirty="0"/>
              <a:t>Qigong</a:t>
            </a:r>
          </a:p>
        </p:txBody>
      </p:sp>
      <p:sp>
        <p:nvSpPr>
          <p:cNvPr id="3" name="Content Placeholder 2">
            <a:extLst>
              <a:ext uri="{FF2B5EF4-FFF2-40B4-BE49-F238E27FC236}">
                <a16:creationId xmlns:a16="http://schemas.microsoft.com/office/drawing/2014/main" id="{AF1E5025-BC51-126F-C289-5EF62E995256}"/>
              </a:ext>
            </a:extLst>
          </p:cNvPr>
          <p:cNvSpPr>
            <a:spLocks noGrp="1"/>
          </p:cNvSpPr>
          <p:nvPr>
            <p:ph idx="1"/>
          </p:nvPr>
        </p:nvSpPr>
        <p:spPr/>
        <p:txBody>
          <a:bodyPr/>
          <a:lstStyle/>
          <a:p>
            <a:r>
              <a:rPr lang="en-US" sz="2800" dirty="0"/>
              <a:t>Qi: life force energy</a:t>
            </a:r>
          </a:p>
          <a:p>
            <a:r>
              <a:rPr lang="en-US" sz="2800" dirty="0"/>
              <a:t>Gong: work, cultivation</a:t>
            </a:r>
          </a:p>
          <a:p>
            <a:r>
              <a:rPr lang="en-US" sz="2800" dirty="0"/>
              <a:t>Qigong: “the art of cultivating life force energy”</a:t>
            </a:r>
          </a:p>
          <a:p>
            <a:r>
              <a:rPr lang="en-US" sz="2800" dirty="0"/>
              <a:t>“Chinese Yoga”</a:t>
            </a:r>
          </a:p>
          <a:p>
            <a:r>
              <a:rPr lang="en-US" sz="2800" dirty="0"/>
              <a:t>Grandmother of Tai Chi, Kung Fu – very ancient art</a:t>
            </a:r>
          </a:p>
          <a:p>
            <a:pPr marL="0" indent="0">
              <a:buNone/>
            </a:pPr>
            <a:endParaRPr lang="en-US" sz="2400" dirty="0"/>
          </a:p>
          <a:p>
            <a:endParaRPr lang="en-US" dirty="0"/>
          </a:p>
        </p:txBody>
      </p:sp>
    </p:spTree>
    <p:extLst>
      <p:ext uri="{BB962C8B-B14F-4D97-AF65-F5344CB8AC3E}">
        <p14:creationId xmlns:p14="http://schemas.microsoft.com/office/powerpoint/2010/main" val="2322795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E57CBE77-25F4-2A23-1C48-FABD544058D8}"/>
              </a:ext>
            </a:extLst>
          </p:cNvPr>
          <p:cNvSpPr>
            <a:spLocks noGrp="1"/>
          </p:cNvSpPr>
          <p:nvPr>
            <p:ph type="title"/>
          </p:nvPr>
        </p:nvSpPr>
        <p:spPr>
          <a:xfrm>
            <a:off x="1154954" y="973668"/>
            <a:ext cx="8761413" cy="706964"/>
          </a:xfrm>
        </p:spPr>
        <p:txBody>
          <a:bodyPr>
            <a:normAutofit/>
          </a:bodyPr>
          <a:lstStyle/>
          <a:p>
            <a:r>
              <a:rPr lang="en-US" dirty="0">
                <a:solidFill>
                  <a:srgbClr val="FFFFFF"/>
                </a:solidFill>
              </a:rPr>
              <a:t>Qi from an Eastern Perspective</a:t>
            </a:r>
          </a:p>
        </p:txBody>
      </p:sp>
      <p:sp>
        <p:nvSpPr>
          <p:cNvPr id="13" name="Rectangle 12">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4167E7CB-57E9-03D8-C8BC-D768DC141185}"/>
              </a:ext>
            </a:extLst>
          </p:cNvPr>
          <p:cNvGraphicFramePr>
            <a:graphicFrameLocks noGrp="1"/>
          </p:cNvGraphicFramePr>
          <p:nvPr>
            <p:ph idx="1"/>
            <p:extLst>
              <p:ext uri="{D42A27DB-BD31-4B8C-83A1-F6EECF244321}">
                <p14:modId xmlns:p14="http://schemas.microsoft.com/office/powerpoint/2010/main" val="511690677"/>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906817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8A95DC85-0DFA-B93A-116B-EF16242EAA16}"/>
              </a:ext>
            </a:extLst>
          </p:cNvPr>
          <p:cNvSpPr>
            <a:spLocks noGrp="1"/>
          </p:cNvSpPr>
          <p:nvPr>
            <p:ph type="title"/>
          </p:nvPr>
        </p:nvSpPr>
        <p:spPr>
          <a:xfrm>
            <a:off x="1154954" y="973668"/>
            <a:ext cx="8761413" cy="706964"/>
          </a:xfrm>
        </p:spPr>
        <p:txBody>
          <a:bodyPr>
            <a:normAutofit/>
          </a:bodyPr>
          <a:lstStyle/>
          <a:p>
            <a:pPr algn="ctr"/>
            <a:r>
              <a:rPr lang="en-US" dirty="0">
                <a:solidFill>
                  <a:srgbClr val="FFFFFF"/>
                </a:solidFill>
              </a:rPr>
              <a:t>Qi from a Western Perspective</a:t>
            </a:r>
          </a:p>
        </p:txBody>
      </p:sp>
      <p:sp>
        <p:nvSpPr>
          <p:cNvPr id="13" name="Rectangle 12">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A5BC28E7-7322-8FE6-FDD1-2859E4B49BBE}"/>
              </a:ext>
            </a:extLst>
          </p:cNvPr>
          <p:cNvGraphicFramePr>
            <a:graphicFrameLocks noGrp="1"/>
          </p:cNvGraphicFramePr>
          <p:nvPr>
            <p:ph idx="1"/>
            <p:extLst>
              <p:ext uri="{D42A27DB-BD31-4B8C-83A1-F6EECF244321}">
                <p14:modId xmlns:p14="http://schemas.microsoft.com/office/powerpoint/2010/main" val="49817909"/>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243386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93491945-800E-BC35-3DE1-C5D2A562D0FF}"/>
              </a:ext>
            </a:extLst>
          </p:cNvPr>
          <p:cNvSpPr>
            <a:spLocks noGrp="1"/>
          </p:cNvSpPr>
          <p:nvPr>
            <p:ph type="title"/>
          </p:nvPr>
        </p:nvSpPr>
        <p:spPr>
          <a:xfrm>
            <a:off x="1154954" y="973668"/>
            <a:ext cx="8761413" cy="706964"/>
          </a:xfrm>
        </p:spPr>
        <p:txBody>
          <a:bodyPr>
            <a:normAutofit/>
          </a:bodyPr>
          <a:lstStyle/>
          <a:p>
            <a:pPr algn="ctr"/>
            <a:r>
              <a:rPr lang="en-US" dirty="0">
                <a:solidFill>
                  <a:srgbClr val="FFFFFF"/>
                </a:solidFill>
              </a:rPr>
              <a:t>What Blocks Our Energy Flow?</a:t>
            </a:r>
          </a:p>
        </p:txBody>
      </p:sp>
      <p:sp>
        <p:nvSpPr>
          <p:cNvPr id="13" name="Rectangle 12">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DFE14512-4806-485F-4595-F3D68FB39E37}"/>
              </a:ext>
            </a:extLst>
          </p:cNvPr>
          <p:cNvGraphicFramePr>
            <a:graphicFrameLocks noGrp="1"/>
          </p:cNvGraphicFramePr>
          <p:nvPr>
            <p:ph idx="1"/>
            <p:extLst>
              <p:ext uri="{D42A27DB-BD31-4B8C-83A1-F6EECF244321}">
                <p14:modId xmlns:p14="http://schemas.microsoft.com/office/powerpoint/2010/main" val="140202252"/>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698972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 name="Rectangle 13">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D2EB20A-9ECC-1B4E-C712-0FAE481AA5E1}"/>
              </a:ext>
            </a:extLst>
          </p:cNvPr>
          <p:cNvSpPr>
            <a:spLocks noGrp="1"/>
          </p:cNvSpPr>
          <p:nvPr>
            <p:ph type="title"/>
          </p:nvPr>
        </p:nvSpPr>
        <p:spPr>
          <a:xfrm>
            <a:off x="8382055" y="1241266"/>
            <a:ext cx="3161016" cy="3153753"/>
          </a:xfrm>
        </p:spPr>
        <p:txBody>
          <a:bodyPr vert="horz" lIns="91440" tIns="45720" rIns="91440" bIns="45720" rtlCol="0" anchor="b">
            <a:normAutofit fontScale="90000"/>
          </a:bodyPr>
          <a:lstStyle/>
          <a:p>
            <a:r>
              <a:rPr lang="en-US" sz="5000" b="0" i="0" kern="1200" dirty="0">
                <a:solidFill>
                  <a:srgbClr val="EBEBEB"/>
                </a:solidFill>
                <a:latin typeface="+mj-lt"/>
                <a:ea typeface="+mj-ea"/>
                <a:cs typeface="+mj-cs"/>
              </a:rPr>
              <a:t>The Blockage Wheel</a:t>
            </a:r>
            <a:br>
              <a:rPr lang="en-US" sz="5000" b="0" i="0" kern="1200" dirty="0">
                <a:solidFill>
                  <a:srgbClr val="EBEBEB"/>
                </a:solidFill>
                <a:latin typeface="+mj-lt"/>
                <a:ea typeface="+mj-ea"/>
                <a:cs typeface="+mj-cs"/>
              </a:rPr>
            </a:br>
            <a:br>
              <a:rPr lang="en-US" sz="5000" b="0" i="0" kern="1200" dirty="0">
                <a:solidFill>
                  <a:srgbClr val="EBEBEB"/>
                </a:solidFill>
                <a:latin typeface="+mj-lt"/>
                <a:ea typeface="+mj-ea"/>
                <a:cs typeface="+mj-cs"/>
              </a:rPr>
            </a:br>
            <a:r>
              <a:rPr lang="en-US" sz="1600" b="1" dirty="0">
                <a:solidFill>
                  <a:srgbClr val="EBEBEB"/>
                </a:solidFill>
              </a:rPr>
              <a:t>From </a:t>
            </a:r>
            <a:r>
              <a:rPr lang="en-US" sz="1600" b="1" i="1" dirty="0">
                <a:solidFill>
                  <a:srgbClr val="EBEBEB"/>
                </a:solidFill>
              </a:rPr>
              <a:t>Flowing Zen </a:t>
            </a:r>
            <a:r>
              <a:rPr lang="en-US" sz="1600" b="1" dirty="0">
                <a:solidFill>
                  <a:srgbClr val="EBEBEB"/>
                </a:solidFill>
              </a:rPr>
              <a:t>by Anthony </a:t>
            </a:r>
            <a:r>
              <a:rPr lang="en-US" sz="1600" b="1" dirty="0" err="1">
                <a:solidFill>
                  <a:srgbClr val="EBEBEB"/>
                </a:solidFill>
              </a:rPr>
              <a:t>Korahais</a:t>
            </a:r>
            <a:endParaRPr lang="en-US" sz="5000" b="1" i="0" kern="1200" dirty="0">
              <a:solidFill>
                <a:srgbClr val="EBEBEB"/>
              </a:solidFill>
              <a:latin typeface="+mj-lt"/>
              <a:ea typeface="+mj-ea"/>
              <a:cs typeface="+mj-cs"/>
            </a:endParaRPr>
          </a:p>
        </p:txBody>
      </p:sp>
      <p:grpSp>
        <p:nvGrpSpPr>
          <p:cNvPr id="16" name="Group 15">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7" name="Rectangle 16">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5" name="Content Placeholder 4">
            <a:extLst>
              <a:ext uri="{FF2B5EF4-FFF2-40B4-BE49-F238E27FC236}">
                <a16:creationId xmlns:a16="http://schemas.microsoft.com/office/drawing/2014/main" id="{AB141AA2-DA7D-620F-C7B4-0485C200DACF}"/>
              </a:ext>
            </a:extLst>
          </p:cNvPr>
          <p:cNvPicPr>
            <a:picLocks noGrp="1" noChangeAspect="1"/>
          </p:cNvPicPr>
          <p:nvPr>
            <p:ph idx="1"/>
          </p:nvPr>
        </p:nvPicPr>
        <p:blipFill>
          <a:blip r:embed="rId3"/>
          <a:stretch>
            <a:fillRect/>
          </a:stretch>
        </p:blipFill>
        <p:spPr>
          <a:xfrm>
            <a:off x="1128060" y="1114621"/>
            <a:ext cx="6406586" cy="4628758"/>
          </a:xfrm>
          <a:prstGeom prst="rect">
            <a:avLst/>
          </a:prstGeom>
        </p:spPr>
      </p:pic>
    </p:spTree>
    <p:extLst>
      <p:ext uri="{BB962C8B-B14F-4D97-AF65-F5344CB8AC3E}">
        <p14:creationId xmlns:p14="http://schemas.microsoft.com/office/powerpoint/2010/main" val="1160222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106A73FE-CB86-99C1-CF1E-29E2E83AD0AE}"/>
              </a:ext>
            </a:extLst>
          </p:cNvPr>
          <p:cNvSpPr>
            <a:spLocks noGrp="1"/>
          </p:cNvSpPr>
          <p:nvPr>
            <p:ph type="title"/>
          </p:nvPr>
        </p:nvSpPr>
        <p:spPr>
          <a:xfrm>
            <a:off x="1154954" y="973668"/>
            <a:ext cx="8761413" cy="706964"/>
          </a:xfrm>
        </p:spPr>
        <p:txBody>
          <a:bodyPr>
            <a:normAutofit/>
          </a:bodyPr>
          <a:lstStyle/>
          <a:p>
            <a:pPr algn="ctr"/>
            <a:r>
              <a:rPr lang="en-US" dirty="0">
                <a:solidFill>
                  <a:srgbClr val="FFFFFF"/>
                </a:solidFill>
              </a:rPr>
              <a:t>How Do We Unblock?</a:t>
            </a:r>
          </a:p>
        </p:txBody>
      </p:sp>
      <p:sp>
        <p:nvSpPr>
          <p:cNvPr id="13" name="Rectangle 12">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8B759395-9390-AB26-2C4D-ED7ABBE97323}"/>
              </a:ext>
            </a:extLst>
          </p:cNvPr>
          <p:cNvGraphicFramePr>
            <a:graphicFrameLocks noGrp="1"/>
          </p:cNvGraphicFramePr>
          <p:nvPr>
            <p:ph idx="1"/>
            <p:extLst>
              <p:ext uri="{D42A27DB-BD31-4B8C-83A1-F6EECF244321}">
                <p14:modId xmlns:p14="http://schemas.microsoft.com/office/powerpoint/2010/main" val="3945640102"/>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937539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E241-EBE9-A4B8-3817-17EA685D9647}"/>
              </a:ext>
            </a:extLst>
          </p:cNvPr>
          <p:cNvSpPr>
            <a:spLocks noGrp="1"/>
          </p:cNvSpPr>
          <p:nvPr>
            <p:ph type="title"/>
          </p:nvPr>
        </p:nvSpPr>
        <p:spPr/>
        <p:txBody>
          <a:bodyPr/>
          <a:lstStyle/>
          <a:p>
            <a:pPr algn="ctr"/>
            <a:r>
              <a:rPr lang="en-US" dirty="0"/>
              <a:t> from </a:t>
            </a:r>
            <a:r>
              <a:rPr lang="en-US" i="1" dirty="0"/>
              <a:t>Flowing Zen </a:t>
            </a:r>
            <a:r>
              <a:rPr lang="en-US" dirty="0"/>
              <a:t>by Anthony </a:t>
            </a:r>
            <a:r>
              <a:rPr lang="en-US" dirty="0" err="1"/>
              <a:t>Korahais</a:t>
            </a:r>
            <a:r>
              <a:rPr lang="en-US" dirty="0"/>
              <a:t> </a:t>
            </a:r>
          </a:p>
        </p:txBody>
      </p:sp>
      <p:sp>
        <p:nvSpPr>
          <p:cNvPr id="3" name="Content Placeholder 2">
            <a:extLst>
              <a:ext uri="{FF2B5EF4-FFF2-40B4-BE49-F238E27FC236}">
                <a16:creationId xmlns:a16="http://schemas.microsoft.com/office/drawing/2014/main" id="{2B8D257A-3C07-FD76-ACE9-67B8D363F179}"/>
              </a:ext>
            </a:extLst>
          </p:cNvPr>
          <p:cNvSpPr>
            <a:spLocks noGrp="1"/>
          </p:cNvSpPr>
          <p:nvPr>
            <p:ph idx="1"/>
          </p:nvPr>
        </p:nvSpPr>
        <p:spPr/>
        <p:txBody>
          <a:bodyPr>
            <a:normAutofit fontScale="92500" lnSpcReduction="20000"/>
          </a:bodyPr>
          <a:lstStyle/>
          <a:p>
            <a:r>
              <a:rPr lang="en-US" sz="3500" dirty="0">
                <a:effectLst/>
                <a:latin typeface="Calibri" panose="020F0502020204030204" pitchFamily="34" charset="0"/>
                <a:ea typeface="Calibri" panose="020F0502020204030204" pitchFamily="34" charset="0"/>
              </a:rPr>
              <a:t>Both the theory of epigenetics and the theory of Qi agree that </a:t>
            </a:r>
            <a:r>
              <a:rPr lang="en-US" sz="3500" dirty="0">
                <a:latin typeface="Calibri" panose="020F0502020204030204" pitchFamily="34" charset="0"/>
                <a:ea typeface="Calibri" panose="020F0502020204030204" pitchFamily="34" charset="0"/>
              </a:rPr>
              <a:t>we</a:t>
            </a:r>
            <a:r>
              <a:rPr lang="en-US" sz="3500" dirty="0">
                <a:effectLst/>
                <a:latin typeface="Calibri" panose="020F0502020204030204" pitchFamily="34" charset="0"/>
                <a:ea typeface="Calibri" panose="020F0502020204030204" pitchFamily="34" charset="0"/>
              </a:rPr>
              <a:t> can exert tremendous influence over our genes, our vitality, our Qi, and our life by altering our lifestyle. </a:t>
            </a:r>
          </a:p>
          <a:p>
            <a:r>
              <a:rPr lang="en-US" sz="3500" dirty="0">
                <a:effectLst/>
                <a:latin typeface="Calibri" panose="020F0502020204030204" pitchFamily="34" charset="0"/>
                <a:ea typeface="Calibri" panose="020F0502020204030204" pitchFamily="34" charset="0"/>
              </a:rPr>
              <a:t>Even our beliefs seem to alter genetic expression</a:t>
            </a:r>
            <a:r>
              <a:rPr lang="en-US" sz="3500" dirty="0">
                <a:latin typeface="Calibri" panose="020F0502020204030204" pitchFamily="34" charset="0"/>
                <a:ea typeface="Calibri" panose="020F0502020204030204" pitchFamily="34" charset="0"/>
              </a:rPr>
              <a:t>.</a:t>
            </a:r>
            <a:r>
              <a:rPr lang="en-US" sz="3500" dirty="0">
                <a:effectLst/>
                <a:latin typeface="Calibri" panose="020F0502020204030204" pitchFamily="34" charset="0"/>
                <a:ea typeface="Calibri" panose="020F0502020204030204" pitchFamily="34" charset="0"/>
              </a:rPr>
              <a:t> (Bruce Lipton </a:t>
            </a:r>
            <a:r>
              <a:rPr lang="en-US" sz="3500" i="1" dirty="0">
                <a:effectLst/>
                <a:latin typeface="Calibri" panose="020F0502020204030204" pitchFamily="34" charset="0"/>
                <a:ea typeface="Calibri" panose="020F0502020204030204" pitchFamily="34" charset="0"/>
              </a:rPr>
              <a:t>Biology of Belief</a:t>
            </a:r>
            <a:r>
              <a:rPr lang="en-US" sz="3500" dirty="0">
                <a:effectLst/>
                <a:latin typeface="Calibri" panose="020F0502020204030204" pitchFamily="34" charset="0"/>
                <a:ea typeface="Calibri" panose="020F0502020204030204" pitchFamily="34" charset="0"/>
              </a:rPr>
              <a:t>) </a:t>
            </a:r>
          </a:p>
          <a:p>
            <a:pPr marL="0" indent="0">
              <a:buNone/>
            </a:pPr>
            <a:br>
              <a:rPr lang="en-US" sz="1800" dirty="0">
                <a:effectLst/>
                <a:latin typeface="Calibri" panose="020F0502020204030204" pitchFamily="34" charset="0"/>
                <a:ea typeface="Calibri" panose="020F0502020204030204" pitchFamily="34" charset="0"/>
              </a:rPr>
            </a:br>
            <a:endParaRPr lang="en-US" dirty="0"/>
          </a:p>
        </p:txBody>
      </p:sp>
    </p:spTree>
    <p:extLst>
      <p:ext uri="{BB962C8B-B14F-4D97-AF65-F5344CB8AC3E}">
        <p14:creationId xmlns:p14="http://schemas.microsoft.com/office/powerpoint/2010/main" val="2217888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47C3C-035A-D799-3081-77211BDD8BA4}"/>
              </a:ext>
            </a:extLst>
          </p:cNvPr>
          <p:cNvSpPr>
            <a:spLocks noGrp="1"/>
          </p:cNvSpPr>
          <p:nvPr>
            <p:ph type="title"/>
          </p:nvPr>
        </p:nvSpPr>
        <p:spPr>
          <a:xfrm>
            <a:off x="1715293" y="902107"/>
            <a:ext cx="8761413" cy="706964"/>
          </a:xfrm>
        </p:spPr>
        <p:txBody>
          <a:bodyPr/>
          <a:lstStyle/>
          <a:p>
            <a:pPr algn="ctr"/>
            <a:r>
              <a:rPr lang="en-US" dirty="0"/>
              <a:t>Quotes from Anthony </a:t>
            </a:r>
            <a:r>
              <a:rPr lang="en-US" dirty="0" err="1"/>
              <a:t>Korahais</a:t>
            </a:r>
            <a:r>
              <a:rPr lang="en-US" dirty="0"/>
              <a:t> -</a:t>
            </a:r>
            <a:r>
              <a:rPr lang="en-US" i="1" dirty="0"/>
              <a:t>Flowing Zen</a:t>
            </a:r>
          </a:p>
        </p:txBody>
      </p:sp>
      <p:sp>
        <p:nvSpPr>
          <p:cNvPr id="3" name="Content Placeholder 2">
            <a:extLst>
              <a:ext uri="{FF2B5EF4-FFF2-40B4-BE49-F238E27FC236}">
                <a16:creationId xmlns:a16="http://schemas.microsoft.com/office/drawing/2014/main" id="{69C9A8CB-E4F4-5296-C7DF-4AD38AAD4C3E}"/>
              </a:ext>
            </a:extLst>
          </p:cNvPr>
          <p:cNvSpPr>
            <a:spLocks noGrp="1"/>
          </p:cNvSpPr>
          <p:nvPr>
            <p:ph idx="1"/>
          </p:nvPr>
        </p:nvSpPr>
        <p:spPr/>
        <p:txBody>
          <a:bodyPr>
            <a:normAutofit/>
          </a:bodyPr>
          <a:lstStyle/>
          <a:p>
            <a:r>
              <a:rPr lang="en-US" sz="2400" dirty="0">
                <a:solidFill>
                  <a:srgbClr val="000000"/>
                </a:solidFill>
                <a:effectLst/>
                <a:latin typeface="Arial" panose="020B0604020202020204" pitchFamily="34" charset="0"/>
                <a:ea typeface="Calibri" panose="020F0502020204030204" pitchFamily="34" charset="0"/>
              </a:rPr>
              <a:t>Qigong is </a:t>
            </a:r>
            <a:r>
              <a:rPr lang="en-US" sz="2400" u="sng" dirty="0">
                <a:solidFill>
                  <a:srgbClr val="000000"/>
                </a:solidFill>
                <a:effectLst/>
                <a:latin typeface="Arial" panose="020B0604020202020204" pitchFamily="34" charset="0"/>
                <a:ea typeface="Calibri" panose="020F0502020204030204" pitchFamily="34" charset="0"/>
              </a:rPr>
              <a:t>more than just a series of movements</a:t>
            </a:r>
          </a:p>
          <a:p>
            <a:r>
              <a:rPr lang="en-US" sz="2400" dirty="0">
                <a:solidFill>
                  <a:srgbClr val="000000"/>
                </a:solidFill>
                <a:latin typeface="Arial" panose="020B0604020202020204" pitchFamily="34" charset="0"/>
                <a:ea typeface="Calibri" panose="020F0502020204030204" pitchFamily="34" charset="0"/>
              </a:rPr>
              <a:t>I</a:t>
            </a:r>
            <a:r>
              <a:rPr lang="en-US" sz="2400" dirty="0">
                <a:solidFill>
                  <a:srgbClr val="000000"/>
                </a:solidFill>
                <a:effectLst/>
                <a:latin typeface="Arial" panose="020B0604020202020204" pitchFamily="34" charset="0"/>
                <a:ea typeface="Calibri" panose="020F0502020204030204" pitchFamily="34" charset="0"/>
              </a:rPr>
              <a:t>t's a </a:t>
            </a:r>
            <a:r>
              <a:rPr lang="en-US" sz="2400" u="sng" dirty="0">
                <a:solidFill>
                  <a:srgbClr val="000000"/>
                </a:solidFill>
                <a:effectLst/>
                <a:latin typeface="Arial" panose="020B0604020202020204" pitchFamily="34" charset="0"/>
                <a:ea typeface="Calibri" panose="020F0502020204030204" pitchFamily="34" charset="0"/>
              </a:rPr>
              <a:t>comprehensive mind-body-spirit practice </a:t>
            </a:r>
            <a:r>
              <a:rPr lang="en-US" sz="2400" dirty="0">
                <a:solidFill>
                  <a:srgbClr val="000000"/>
                </a:solidFill>
                <a:effectLst/>
                <a:latin typeface="Arial" panose="020B0604020202020204" pitchFamily="34" charset="0"/>
                <a:ea typeface="Calibri" panose="020F0502020204030204" pitchFamily="34" charset="0"/>
              </a:rPr>
              <a:t>that improves mental and physical health by integrating posture, movement, breathwork, vocalization, and </a:t>
            </a:r>
            <a:r>
              <a:rPr lang="en-US" sz="2400" u="sng" dirty="0">
                <a:solidFill>
                  <a:srgbClr val="000000"/>
                </a:solidFill>
                <a:effectLst/>
                <a:latin typeface="Arial" panose="020B0604020202020204" pitchFamily="34" charset="0"/>
                <a:ea typeface="Calibri" panose="020F0502020204030204" pitchFamily="34" charset="0"/>
              </a:rPr>
              <a:t>focused intent. </a:t>
            </a:r>
          </a:p>
          <a:p>
            <a:r>
              <a:rPr lang="en-US" sz="2400" dirty="0">
                <a:solidFill>
                  <a:srgbClr val="000000"/>
                </a:solidFill>
                <a:effectLst/>
                <a:latin typeface="Arial" panose="020B0604020202020204" pitchFamily="34" charset="0"/>
                <a:ea typeface="Calibri" panose="020F0502020204030204" pitchFamily="34" charset="0"/>
              </a:rPr>
              <a:t>The </a:t>
            </a:r>
            <a:r>
              <a:rPr lang="en-US" sz="2400" u="sng" dirty="0">
                <a:solidFill>
                  <a:srgbClr val="000000"/>
                </a:solidFill>
                <a:effectLst/>
                <a:latin typeface="Arial" panose="020B0604020202020204" pitchFamily="34" charset="0"/>
                <a:ea typeface="Calibri" panose="020F0502020204030204" pitchFamily="34" charset="0"/>
              </a:rPr>
              <a:t>flowing, meditative movements</a:t>
            </a:r>
            <a:r>
              <a:rPr lang="en-US" sz="2400" dirty="0">
                <a:solidFill>
                  <a:srgbClr val="000000"/>
                </a:solidFill>
                <a:effectLst/>
                <a:latin typeface="Arial" panose="020B0604020202020204" pitchFamily="34" charset="0"/>
                <a:ea typeface="Calibri" panose="020F0502020204030204" pitchFamily="34" charset="0"/>
              </a:rPr>
              <a:t>, coordinated with </a:t>
            </a:r>
            <a:r>
              <a:rPr lang="en-US" sz="2400" u="sng" dirty="0">
                <a:solidFill>
                  <a:srgbClr val="000000"/>
                </a:solidFill>
                <a:effectLst/>
                <a:latin typeface="Arial" panose="020B0604020202020204" pitchFamily="34" charset="0"/>
                <a:ea typeface="Calibri" panose="020F0502020204030204" pitchFamily="34" charset="0"/>
              </a:rPr>
              <a:t>breath control</a:t>
            </a:r>
            <a:r>
              <a:rPr lang="en-US" sz="2400" dirty="0">
                <a:solidFill>
                  <a:srgbClr val="000000"/>
                </a:solidFill>
                <a:effectLst/>
                <a:latin typeface="Arial" panose="020B0604020202020204" pitchFamily="34" charset="0"/>
                <a:ea typeface="Calibri" panose="020F0502020204030204" pitchFamily="34" charset="0"/>
              </a:rPr>
              <a:t>, can foster a sense of </a:t>
            </a:r>
            <a:r>
              <a:rPr lang="en-US" sz="2400" u="sng" dirty="0">
                <a:solidFill>
                  <a:srgbClr val="000000"/>
                </a:solidFill>
                <a:effectLst/>
                <a:latin typeface="Arial" panose="020B0604020202020204" pitchFamily="34" charset="0"/>
                <a:ea typeface="Calibri" panose="020F0502020204030204" pitchFamily="34" charset="0"/>
              </a:rPr>
              <a:t>inner calm and balance</a:t>
            </a:r>
            <a:r>
              <a:rPr lang="en-US" sz="2400" dirty="0">
                <a:solidFill>
                  <a:srgbClr val="000000"/>
                </a:solidFill>
                <a:effectLst/>
                <a:latin typeface="Arial" panose="020B0604020202020204" pitchFamily="34" charset="0"/>
                <a:ea typeface="Calibri" panose="020F0502020204030204" pitchFamily="34" charset="0"/>
              </a:rPr>
              <a:t>, aiding in stress relief and pain management.</a:t>
            </a:r>
          </a:p>
        </p:txBody>
      </p:sp>
    </p:spTree>
    <p:extLst>
      <p:ext uri="{BB962C8B-B14F-4D97-AF65-F5344CB8AC3E}">
        <p14:creationId xmlns:p14="http://schemas.microsoft.com/office/powerpoint/2010/main" val="23387071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2645</TotalTime>
  <Words>823</Words>
  <Application>Microsoft Office PowerPoint</Application>
  <PresentationFormat>Widescreen</PresentationFormat>
  <Paragraphs>83</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Helvetica</vt:lpstr>
      <vt:lpstr>Wingdings 3</vt:lpstr>
      <vt:lpstr>Ion Boardroom</vt:lpstr>
      <vt:lpstr>Part 5</vt:lpstr>
      <vt:lpstr>Qigong</vt:lpstr>
      <vt:lpstr>Qi from an Eastern Perspective</vt:lpstr>
      <vt:lpstr>Qi from a Western Perspective</vt:lpstr>
      <vt:lpstr>What Blocks Our Energy Flow?</vt:lpstr>
      <vt:lpstr>The Blockage Wheel  From Flowing Zen by Anthony Korahais</vt:lpstr>
      <vt:lpstr>How Do We Unblock?</vt:lpstr>
      <vt:lpstr> from Flowing Zen by Anthony Korahais </vt:lpstr>
      <vt:lpstr>Quotes from Anthony Korahais -Flowing Zen</vt:lpstr>
      <vt:lpstr>Recent Neuroscience Study Results</vt:lpstr>
      <vt:lpstr>(Continued from) Flowing Zen</vt:lpstr>
      <vt:lpstr>Healing Occurs In The Zone</vt:lpstr>
      <vt:lpstr>Most Important Elements for Effective Qigong Practice </vt:lpstr>
      <vt:lpstr>A Few Exercises to Feel Qi </vt:lpstr>
      <vt:lpstr>Going Forward</vt:lpstr>
      <vt:lpstr>Teachers/Resources for Ongoing Practice</vt:lpstr>
      <vt:lpstr>PowerPoint Presentation</vt:lpstr>
    </vt:vector>
  </TitlesOfParts>
  <Company>Northern Light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5</dc:title>
  <dc:creator>Andreescu, MD, Astrid</dc:creator>
  <cp:lastModifiedBy>Andreescu, MD, Astrid</cp:lastModifiedBy>
  <cp:revision>22</cp:revision>
  <dcterms:created xsi:type="dcterms:W3CDTF">2023-03-27T15:40:25Z</dcterms:created>
  <dcterms:modified xsi:type="dcterms:W3CDTF">2023-05-08T14:46:41Z</dcterms:modified>
</cp:coreProperties>
</file>