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58" r:id="rId2"/>
    <p:sldId id="273" r:id="rId3"/>
    <p:sldId id="260" r:id="rId4"/>
    <p:sldId id="266" r:id="rId5"/>
    <p:sldId id="259" r:id="rId6"/>
    <p:sldId id="272" r:id="rId7"/>
    <p:sldId id="274" r:id="rId8"/>
    <p:sldId id="264" r:id="rId9"/>
    <p:sldId id="262" r:id="rId10"/>
    <p:sldId id="263" r:id="rId11"/>
    <p:sldId id="278" r:id="rId12"/>
    <p:sldId id="267" r:id="rId13"/>
    <p:sldId id="268" r:id="rId14"/>
    <p:sldId id="269" r:id="rId15"/>
    <p:sldId id="275" r:id="rId16"/>
    <p:sldId id="277" r:id="rId17"/>
    <p:sldId id="276" r:id="rId18"/>
    <p:sldId id="271" r:id="rId19"/>
    <p:sldId id="27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ata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BA11B-79D0-47B2-B684-8AA6DD0781B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4629601-C8A5-4ABB-8B5D-B222154E75DD}">
      <dgm:prSet/>
      <dgm:spPr/>
      <dgm:t>
        <a:bodyPr/>
        <a:lstStyle/>
        <a:p>
          <a:r>
            <a:rPr lang="en-US"/>
            <a:t>The “grandmother” of Tai Chi; originates in China</a:t>
          </a:r>
        </a:p>
      </dgm:t>
    </dgm:pt>
    <dgm:pt modelId="{4E5198C8-9235-4A74-8DD2-B812E3DE5C7C}" type="parTrans" cxnId="{465208F8-4E24-478F-B906-617FEA70A082}">
      <dgm:prSet/>
      <dgm:spPr/>
      <dgm:t>
        <a:bodyPr/>
        <a:lstStyle/>
        <a:p>
          <a:endParaRPr lang="en-US"/>
        </a:p>
      </dgm:t>
    </dgm:pt>
    <dgm:pt modelId="{98B7E34C-94C2-4C88-9873-EA765AE23F0F}" type="sibTrans" cxnId="{465208F8-4E24-478F-B906-617FEA70A082}">
      <dgm:prSet/>
      <dgm:spPr/>
      <dgm:t>
        <a:bodyPr/>
        <a:lstStyle/>
        <a:p>
          <a:endParaRPr lang="en-US"/>
        </a:p>
      </dgm:t>
    </dgm:pt>
    <dgm:pt modelId="{E0C1B418-2520-40EF-A3DE-7141E5602093}">
      <dgm:prSet/>
      <dgm:spPr/>
      <dgm:t>
        <a:bodyPr/>
        <a:lstStyle/>
        <a:p>
          <a:r>
            <a:rPr lang="en-US"/>
            <a:t>There are over 7000 styles in the world, practiced by millions of people</a:t>
          </a:r>
        </a:p>
      </dgm:t>
    </dgm:pt>
    <dgm:pt modelId="{FAAFA307-EC2E-4133-8A05-6DBEF15A57BD}" type="parTrans" cxnId="{62D94D52-5B77-4DB9-8081-02CFCD3D0175}">
      <dgm:prSet/>
      <dgm:spPr/>
      <dgm:t>
        <a:bodyPr/>
        <a:lstStyle/>
        <a:p>
          <a:endParaRPr lang="en-US"/>
        </a:p>
      </dgm:t>
    </dgm:pt>
    <dgm:pt modelId="{B67A8B8B-5071-4822-96E5-7946546AB237}" type="sibTrans" cxnId="{62D94D52-5B77-4DB9-8081-02CFCD3D0175}">
      <dgm:prSet/>
      <dgm:spPr/>
      <dgm:t>
        <a:bodyPr/>
        <a:lstStyle/>
        <a:p>
          <a:endParaRPr lang="en-US"/>
        </a:p>
      </dgm:t>
    </dgm:pt>
    <dgm:pt modelId="{30D2C1B8-AC88-4935-A4C7-78A82B1638F1}">
      <dgm:prSet/>
      <dgm:spPr/>
      <dgm:t>
        <a:bodyPr/>
        <a:lstStyle/>
        <a:p>
          <a:r>
            <a:rPr lang="en-US"/>
            <a:t>It is the main health exercise used in China for centuries</a:t>
          </a:r>
        </a:p>
      </dgm:t>
    </dgm:pt>
    <dgm:pt modelId="{D088DF61-2B51-4CAA-A0A5-06E5DA0ACD27}" type="parTrans" cxnId="{E6BBBE8E-6DF9-43BD-AD07-C30BD9F36DB8}">
      <dgm:prSet/>
      <dgm:spPr/>
      <dgm:t>
        <a:bodyPr/>
        <a:lstStyle/>
        <a:p>
          <a:endParaRPr lang="en-US"/>
        </a:p>
      </dgm:t>
    </dgm:pt>
    <dgm:pt modelId="{962AC614-0967-4E6F-B4BF-B2D20E42AEE8}" type="sibTrans" cxnId="{E6BBBE8E-6DF9-43BD-AD07-C30BD9F36DB8}">
      <dgm:prSet/>
      <dgm:spPr/>
      <dgm:t>
        <a:bodyPr/>
        <a:lstStyle/>
        <a:p>
          <a:endParaRPr lang="en-US"/>
        </a:p>
      </dgm:t>
    </dgm:pt>
    <dgm:pt modelId="{4021764B-0BD2-44B3-ACA4-F7D0177584B3}">
      <dgm:prSet/>
      <dgm:spPr/>
      <dgm:t>
        <a:bodyPr/>
        <a:lstStyle/>
        <a:p>
          <a:r>
            <a:rPr lang="en-US" dirty="0"/>
            <a:t>Slow moving (or static) meditation and breathing</a:t>
          </a:r>
        </a:p>
      </dgm:t>
    </dgm:pt>
    <dgm:pt modelId="{2CFB5CF1-6BDF-49FD-A435-7485946ADC6C}" type="parTrans" cxnId="{3AB922C9-25B1-42E8-956D-6E95D0E4A6C6}">
      <dgm:prSet/>
      <dgm:spPr/>
      <dgm:t>
        <a:bodyPr/>
        <a:lstStyle/>
        <a:p>
          <a:endParaRPr lang="en-US"/>
        </a:p>
      </dgm:t>
    </dgm:pt>
    <dgm:pt modelId="{2B77A423-3EBC-4093-8B83-99A35CE4FAA0}" type="sibTrans" cxnId="{3AB922C9-25B1-42E8-956D-6E95D0E4A6C6}">
      <dgm:prSet/>
      <dgm:spPr/>
      <dgm:t>
        <a:bodyPr/>
        <a:lstStyle/>
        <a:p>
          <a:endParaRPr lang="en-US"/>
        </a:p>
      </dgm:t>
    </dgm:pt>
    <dgm:pt modelId="{74880F6C-E559-4930-99CC-238F233DB766}">
      <dgm:prSet/>
      <dgm:spPr/>
      <dgm:t>
        <a:bodyPr/>
        <a:lstStyle/>
        <a:p>
          <a:r>
            <a:rPr lang="en-US" dirty="0"/>
            <a:t>Qi or Chi (“</a:t>
          </a:r>
          <a:r>
            <a:rPr lang="en-US" dirty="0" err="1"/>
            <a:t>chee</a:t>
          </a:r>
          <a:r>
            <a:rPr lang="en-US" dirty="0"/>
            <a:t>”): “life force” energy (electromagnetic energy in all living things)</a:t>
          </a:r>
        </a:p>
      </dgm:t>
    </dgm:pt>
    <dgm:pt modelId="{5B05C3CD-3CA0-4233-B784-CBBF6A859E7A}" type="parTrans" cxnId="{169AC839-EA6A-4B47-986A-191357CDB7FD}">
      <dgm:prSet/>
      <dgm:spPr/>
      <dgm:t>
        <a:bodyPr/>
        <a:lstStyle/>
        <a:p>
          <a:endParaRPr lang="en-US"/>
        </a:p>
      </dgm:t>
    </dgm:pt>
    <dgm:pt modelId="{48E9BCB5-57E8-4DD2-B76A-046A8D70DC79}" type="sibTrans" cxnId="{169AC839-EA6A-4B47-986A-191357CDB7FD}">
      <dgm:prSet/>
      <dgm:spPr/>
      <dgm:t>
        <a:bodyPr/>
        <a:lstStyle/>
        <a:p>
          <a:endParaRPr lang="en-US"/>
        </a:p>
      </dgm:t>
    </dgm:pt>
    <dgm:pt modelId="{86305A59-D363-4EEB-BDCA-C30A1911CEC3}">
      <dgm:prSet/>
      <dgm:spPr/>
      <dgm:t>
        <a:bodyPr/>
        <a:lstStyle/>
        <a:p>
          <a:r>
            <a:rPr lang="en-US" dirty="0"/>
            <a:t>Gong: “work” (or “cultivation”) or even “play”</a:t>
          </a:r>
        </a:p>
      </dgm:t>
    </dgm:pt>
    <dgm:pt modelId="{4A2C0C9F-EF78-4C99-A150-1DFF3406E9BD}" type="parTrans" cxnId="{6F2A31E2-F811-475F-B40E-45BBA2EED273}">
      <dgm:prSet/>
      <dgm:spPr/>
      <dgm:t>
        <a:bodyPr/>
        <a:lstStyle/>
        <a:p>
          <a:endParaRPr lang="en-US"/>
        </a:p>
      </dgm:t>
    </dgm:pt>
    <dgm:pt modelId="{53C6A0E1-4FC9-44CC-AE26-B36BC9F03193}" type="sibTrans" cxnId="{6F2A31E2-F811-475F-B40E-45BBA2EED273}">
      <dgm:prSet/>
      <dgm:spPr/>
      <dgm:t>
        <a:bodyPr/>
        <a:lstStyle/>
        <a:p>
          <a:endParaRPr lang="en-US"/>
        </a:p>
      </dgm:t>
    </dgm:pt>
    <dgm:pt modelId="{06347CE1-C459-4BFA-A13E-29F1A51EAFEB}" type="pres">
      <dgm:prSet presAssocID="{BEABA11B-79D0-47B2-B684-8AA6DD0781B6}" presName="linear" presStyleCnt="0">
        <dgm:presLayoutVars>
          <dgm:animLvl val="lvl"/>
          <dgm:resizeHandles val="exact"/>
        </dgm:presLayoutVars>
      </dgm:prSet>
      <dgm:spPr/>
    </dgm:pt>
    <dgm:pt modelId="{6245B8E2-8D45-4A9F-889D-49AC101B564C}" type="pres">
      <dgm:prSet presAssocID="{34629601-C8A5-4ABB-8B5D-B222154E75DD}" presName="parentText" presStyleLbl="node1" presStyleIdx="0" presStyleCnt="6">
        <dgm:presLayoutVars>
          <dgm:chMax val="0"/>
          <dgm:bulletEnabled val="1"/>
        </dgm:presLayoutVars>
      </dgm:prSet>
      <dgm:spPr/>
    </dgm:pt>
    <dgm:pt modelId="{0BB0A4A3-2672-4112-AD18-DBDB20636026}" type="pres">
      <dgm:prSet presAssocID="{98B7E34C-94C2-4C88-9873-EA765AE23F0F}" presName="spacer" presStyleCnt="0"/>
      <dgm:spPr/>
    </dgm:pt>
    <dgm:pt modelId="{C6F7163C-037E-4D9B-A3C0-F69B460E92C8}" type="pres">
      <dgm:prSet presAssocID="{E0C1B418-2520-40EF-A3DE-7141E5602093}" presName="parentText" presStyleLbl="node1" presStyleIdx="1" presStyleCnt="6">
        <dgm:presLayoutVars>
          <dgm:chMax val="0"/>
          <dgm:bulletEnabled val="1"/>
        </dgm:presLayoutVars>
      </dgm:prSet>
      <dgm:spPr/>
    </dgm:pt>
    <dgm:pt modelId="{491AA5B1-B71E-475B-9C16-079F7081D406}" type="pres">
      <dgm:prSet presAssocID="{B67A8B8B-5071-4822-96E5-7946546AB237}" presName="spacer" presStyleCnt="0"/>
      <dgm:spPr/>
    </dgm:pt>
    <dgm:pt modelId="{87BA19F8-3032-4B20-BE56-7FF9A1DEC147}" type="pres">
      <dgm:prSet presAssocID="{30D2C1B8-AC88-4935-A4C7-78A82B1638F1}" presName="parentText" presStyleLbl="node1" presStyleIdx="2" presStyleCnt="6">
        <dgm:presLayoutVars>
          <dgm:chMax val="0"/>
          <dgm:bulletEnabled val="1"/>
        </dgm:presLayoutVars>
      </dgm:prSet>
      <dgm:spPr/>
    </dgm:pt>
    <dgm:pt modelId="{8E087F84-7E25-4401-B6DE-8E794EAC32A2}" type="pres">
      <dgm:prSet presAssocID="{962AC614-0967-4E6F-B4BF-B2D20E42AEE8}" presName="spacer" presStyleCnt="0"/>
      <dgm:spPr/>
    </dgm:pt>
    <dgm:pt modelId="{BE586F69-406D-4BC6-8355-B7950C3D5310}" type="pres">
      <dgm:prSet presAssocID="{4021764B-0BD2-44B3-ACA4-F7D0177584B3}" presName="parentText" presStyleLbl="node1" presStyleIdx="3" presStyleCnt="6">
        <dgm:presLayoutVars>
          <dgm:chMax val="0"/>
          <dgm:bulletEnabled val="1"/>
        </dgm:presLayoutVars>
      </dgm:prSet>
      <dgm:spPr/>
    </dgm:pt>
    <dgm:pt modelId="{DB15401E-3433-40F0-800A-F3AC7B9A4435}" type="pres">
      <dgm:prSet presAssocID="{2B77A423-3EBC-4093-8B83-99A35CE4FAA0}" presName="spacer" presStyleCnt="0"/>
      <dgm:spPr/>
    </dgm:pt>
    <dgm:pt modelId="{A46EB0C6-0226-45A7-8BBD-F5ACC90FA98F}" type="pres">
      <dgm:prSet presAssocID="{74880F6C-E559-4930-99CC-238F233DB766}" presName="parentText" presStyleLbl="node1" presStyleIdx="4" presStyleCnt="6">
        <dgm:presLayoutVars>
          <dgm:chMax val="0"/>
          <dgm:bulletEnabled val="1"/>
        </dgm:presLayoutVars>
      </dgm:prSet>
      <dgm:spPr/>
    </dgm:pt>
    <dgm:pt modelId="{D138B5D5-2C96-4142-981B-E7A262F3FE9E}" type="pres">
      <dgm:prSet presAssocID="{48E9BCB5-57E8-4DD2-B76A-046A8D70DC79}" presName="spacer" presStyleCnt="0"/>
      <dgm:spPr/>
    </dgm:pt>
    <dgm:pt modelId="{F2C3C8C0-B428-47EA-BFF4-15EF5744731C}" type="pres">
      <dgm:prSet presAssocID="{86305A59-D363-4EEB-BDCA-C30A1911CEC3}" presName="parentText" presStyleLbl="node1" presStyleIdx="5" presStyleCnt="6">
        <dgm:presLayoutVars>
          <dgm:chMax val="0"/>
          <dgm:bulletEnabled val="1"/>
        </dgm:presLayoutVars>
      </dgm:prSet>
      <dgm:spPr/>
    </dgm:pt>
  </dgm:ptLst>
  <dgm:cxnLst>
    <dgm:cxn modelId="{345DF611-6748-430B-838C-73292A7D0787}" type="presOf" srcId="{30D2C1B8-AC88-4935-A4C7-78A82B1638F1}" destId="{87BA19F8-3032-4B20-BE56-7FF9A1DEC147}" srcOrd="0" destOrd="0" presId="urn:microsoft.com/office/officeart/2005/8/layout/vList2"/>
    <dgm:cxn modelId="{0BFF9F35-762D-439E-AF91-9FC54F4D95A1}" type="presOf" srcId="{74880F6C-E559-4930-99CC-238F233DB766}" destId="{A46EB0C6-0226-45A7-8BBD-F5ACC90FA98F}" srcOrd="0" destOrd="0" presId="urn:microsoft.com/office/officeart/2005/8/layout/vList2"/>
    <dgm:cxn modelId="{169AC839-EA6A-4B47-986A-191357CDB7FD}" srcId="{BEABA11B-79D0-47B2-B684-8AA6DD0781B6}" destId="{74880F6C-E559-4930-99CC-238F233DB766}" srcOrd="4" destOrd="0" parTransId="{5B05C3CD-3CA0-4233-B784-CBBF6A859E7A}" sibTransId="{48E9BCB5-57E8-4DD2-B76A-046A8D70DC79}"/>
    <dgm:cxn modelId="{936BDE3E-2FC8-420F-942F-9BE41E5D793F}" type="presOf" srcId="{E0C1B418-2520-40EF-A3DE-7141E5602093}" destId="{C6F7163C-037E-4D9B-A3C0-F69B460E92C8}" srcOrd="0" destOrd="0" presId="urn:microsoft.com/office/officeart/2005/8/layout/vList2"/>
    <dgm:cxn modelId="{4F68DF4C-D801-4845-9272-0D3B185772EC}" type="presOf" srcId="{BEABA11B-79D0-47B2-B684-8AA6DD0781B6}" destId="{06347CE1-C459-4BFA-A13E-29F1A51EAFEB}" srcOrd="0" destOrd="0" presId="urn:microsoft.com/office/officeart/2005/8/layout/vList2"/>
    <dgm:cxn modelId="{62D94D52-5B77-4DB9-8081-02CFCD3D0175}" srcId="{BEABA11B-79D0-47B2-B684-8AA6DD0781B6}" destId="{E0C1B418-2520-40EF-A3DE-7141E5602093}" srcOrd="1" destOrd="0" parTransId="{FAAFA307-EC2E-4133-8A05-6DBEF15A57BD}" sibTransId="{B67A8B8B-5071-4822-96E5-7946546AB237}"/>
    <dgm:cxn modelId="{E6BBBE8E-6DF9-43BD-AD07-C30BD9F36DB8}" srcId="{BEABA11B-79D0-47B2-B684-8AA6DD0781B6}" destId="{30D2C1B8-AC88-4935-A4C7-78A82B1638F1}" srcOrd="2" destOrd="0" parTransId="{D088DF61-2B51-4CAA-A0A5-06E5DA0ACD27}" sibTransId="{962AC614-0967-4E6F-B4BF-B2D20E42AEE8}"/>
    <dgm:cxn modelId="{343F2398-3D71-4F81-8538-3A7E6BDE219E}" type="presOf" srcId="{86305A59-D363-4EEB-BDCA-C30A1911CEC3}" destId="{F2C3C8C0-B428-47EA-BFF4-15EF5744731C}" srcOrd="0" destOrd="0" presId="urn:microsoft.com/office/officeart/2005/8/layout/vList2"/>
    <dgm:cxn modelId="{614607BD-F883-44A2-B6E1-6699274EC789}" type="presOf" srcId="{34629601-C8A5-4ABB-8B5D-B222154E75DD}" destId="{6245B8E2-8D45-4A9F-889D-49AC101B564C}" srcOrd="0" destOrd="0" presId="urn:microsoft.com/office/officeart/2005/8/layout/vList2"/>
    <dgm:cxn modelId="{3D2814BE-5A7D-4A27-A126-FE8FA6F8D8DD}" type="presOf" srcId="{4021764B-0BD2-44B3-ACA4-F7D0177584B3}" destId="{BE586F69-406D-4BC6-8355-B7950C3D5310}" srcOrd="0" destOrd="0" presId="urn:microsoft.com/office/officeart/2005/8/layout/vList2"/>
    <dgm:cxn modelId="{3AB922C9-25B1-42E8-956D-6E95D0E4A6C6}" srcId="{BEABA11B-79D0-47B2-B684-8AA6DD0781B6}" destId="{4021764B-0BD2-44B3-ACA4-F7D0177584B3}" srcOrd="3" destOrd="0" parTransId="{2CFB5CF1-6BDF-49FD-A435-7485946ADC6C}" sibTransId="{2B77A423-3EBC-4093-8B83-99A35CE4FAA0}"/>
    <dgm:cxn modelId="{6F2A31E2-F811-475F-B40E-45BBA2EED273}" srcId="{BEABA11B-79D0-47B2-B684-8AA6DD0781B6}" destId="{86305A59-D363-4EEB-BDCA-C30A1911CEC3}" srcOrd="5" destOrd="0" parTransId="{4A2C0C9F-EF78-4C99-A150-1DFF3406E9BD}" sibTransId="{53C6A0E1-4FC9-44CC-AE26-B36BC9F03193}"/>
    <dgm:cxn modelId="{465208F8-4E24-478F-B906-617FEA70A082}" srcId="{BEABA11B-79D0-47B2-B684-8AA6DD0781B6}" destId="{34629601-C8A5-4ABB-8B5D-B222154E75DD}" srcOrd="0" destOrd="0" parTransId="{4E5198C8-9235-4A74-8DD2-B812E3DE5C7C}" sibTransId="{98B7E34C-94C2-4C88-9873-EA765AE23F0F}"/>
    <dgm:cxn modelId="{36788F72-B943-4B5C-AE5C-5BE4F012C8F8}" type="presParOf" srcId="{06347CE1-C459-4BFA-A13E-29F1A51EAFEB}" destId="{6245B8E2-8D45-4A9F-889D-49AC101B564C}" srcOrd="0" destOrd="0" presId="urn:microsoft.com/office/officeart/2005/8/layout/vList2"/>
    <dgm:cxn modelId="{9473930D-8B03-4454-81EF-0D2F4C1C41CD}" type="presParOf" srcId="{06347CE1-C459-4BFA-A13E-29F1A51EAFEB}" destId="{0BB0A4A3-2672-4112-AD18-DBDB20636026}" srcOrd="1" destOrd="0" presId="urn:microsoft.com/office/officeart/2005/8/layout/vList2"/>
    <dgm:cxn modelId="{C4E436C3-6A16-4781-80A4-DA847D4B9EAD}" type="presParOf" srcId="{06347CE1-C459-4BFA-A13E-29F1A51EAFEB}" destId="{C6F7163C-037E-4D9B-A3C0-F69B460E92C8}" srcOrd="2" destOrd="0" presId="urn:microsoft.com/office/officeart/2005/8/layout/vList2"/>
    <dgm:cxn modelId="{6A165EF4-1F71-469E-81B1-327C2D2B9DC8}" type="presParOf" srcId="{06347CE1-C459-4BFA-A13E-29F1A51EAFEB}" destId="{491AA5B1-B71E-475B-9C16-079F7081D406}" srcOrd="3" destOrd="0" presId="urn:microsoft.com/office/officeart/2005/8/layout/vList2"/>
    <dgm:cxn modelId="{7889DE05-FD96-4ABA-A502-FEADAE87B4C2}" type="presParOf" srcId="{06347CE1-C459-4BFA-A13E-29F1A51EAFEB}" destId="{87BA19F8-3032-4B20-BE56-7FF9A1DEC147}" srcOrd="4" destOrd="0" presId="urn:microsoft.com/office/officeart/2005/8/layout/vList2"/>
    <dgm:cxn modelId="{91AA794F-BF2C-42A5-B2E7-95A1BB869B7B}" type="presParOf" srcId="{06347CE1-C459-4BFA-A13E-29F1A51EAFEB}" destId="{8E087F84-7E25-4401-B6DE-8E794EAC32A2}" srcOrd="5" destOrd="0" presId="urn:microsoft.com/office/officeart/2005/8/layout/vList2"/>
    <dgm:cxn modelId="{29F5CE3C-F6A6-4666-8923-802E56A22D58}" type="presParOf" srcId="{06347CE1-C459-4BFA-A13E-29F1A51EAFEB}" destId="{BE586F69-406D-4BC6-8355-B7950C3D5310}" srcOrd="6" destOrd="0" presId="urn:microsoft.com/office/officeart/2005/8/layout/vList2"/>
    <dgm:cxn modelId="{EDCDC367-2CE9-489A-813C-E277DC6B52B0}" type="presParOf" srcId="{06347CE1-C459-4BFA-A13E-29F1A51EAFEB}" destId="{DB15401E-3433-40F0-800A-F3AC7B9A4435}" srcOrd="7" destOrd="0" presId="urn:microsoft.com/office/officeart/2005/8/layout/vList2"/>
    <dgm:cxn modelId="{A33C23E0-967D-4E77-B2BC-642518056F77}" type="presParOf" srcId="{06347CE1-C459-4BFA-A13E-29F1A51EAFEB}" destId="{A46EB0C6-0226-45A7-8BBD-F5ACC90FA98F}" srcOrd="8" destOrd="0" presId="urn:microsoft.com/office/officeart/2005/8/layout/vList2"/>
    <dgm:cxn modelId="{AC4A5647-0440-453C-B723-FFCCD895D228}" type="presParOf" srcId="{06347CE1-C459-4BFA-A13E-29F1A51EAFEB}" destId="{D138B5D5-2C96-4142-981B-E7A262F3FE9E}" srcOrd="9" destOrd="0" presId="urn:microsoft.com/office/officeart/2005/8/layout/vList2"/>
    <dgm:cxn modelId="{2678ACAB-2723-46B9-809B-C997811A9EB9}" type="presParOf" srcId="{06347CE1-C459-4BFA-A13E-29F1A51EAFEB}" destId="{F2C3C8C0-B428-47EA-BFF4-15EF5744731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EB7CB6-16CC-46D5-A3BC-C4FADEA97EC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B564801-3DC9-4F14-8D5B-0CEDDF6E463E}">
      <dgm:prSet/>
      <dgm:spPr/>
      <dgm:t>
        <a:bodyPr/>
        <a:lstStyle/>
        <a:p>
          <a:pPr>
            <a:defRPr cap="all"/>
          </a:pPr>
          <a:r>
            <a:rPr lang="en-US"/>
            <a:t>Adjusting the body</a:t>
          </a:r>
        </a:p>
      </dgm:t>
    </dgm:pt>
    <dgm:pt modelId="{5C2D71C4-8360-438B-8455-E2DD3B1F3D4E}" type="parTrans" cxnId="{A8B27E12-145E-445E-855F-3E416914A4F6}">
      <dgm:prSet/>
      <dgm:spPr/>
      <dgm:t>
        <a:bodyPr/>
        <a:lstStyle/>
        <a:p>
          <a:endParaRPr lang="en-US"/>
        </a:p>
      </dgm:t>
    </dgm:pt>
    <dgm:pt modelId="{0E495B50-9B48-476B-AB2C-CBF03029713E}" type="sibTrans" cxnId="{A8B27E12-145E-445E-855F-3E416914A4F6}">
      <dgm:prSet/>
      <dgm:spPr/>
      <dgm:t>
        <a:bodyPr/>
        <a:lstStyle/>
        <a:p>
          <a:endParaRPr lang="en-US"/>
        </a:p>
      </dgm:t>
    </dgm:pt>
    <dgm:pt modelId="{5FFD3016-3D87-4954-8B23-B5B57094A4C6}">
      <dgm:prSet/>
      <dgm:spPr/>
      <dgm:t>
        <a:bodyPr/>
        <a:lstStyle/>
        <a:p>
          <a:pPr>
            <a:defRPr cap="all"/>
          </a:pPr>
          <a:r>
            <a:rPr lang="en-US"/>
            <a:t>Adjusting the breath</a:t>
          </a:r>
        </a:p>
      </dgm:t>
    </dgm:pt>
    <dgm:pt modelId="{C996B49B-F3ED-401B-9E9F-9C214B0F2F38}" type="parTrans" cxnId="{D5708399-D39C-48CB-AAAF-41D6517F2C46}">
      <dgm:prSet/>
      <dgm:spPr/>
      <dgm:t>
        <a:bodyPr/>
        <a:lstStyle/>
        <a:p>
          <a:endParaRPr lang="en-US"/>
        </a:p>
      </dgm:t>
    </dgm:pt>
    <dgm:pt modelId="{F5A7B991-BF1E-4238-8B64-7D1D47C81CC3}" type="sibTrans" cxnId="{D5708399-D39C-48CB-AAAF-41D6517F2C46}">
      <dgm:prSet/>
      <dgm:spPr/>
      <dgm:t>
        <a:bodyPr/>
        <a:lstStyle/>
        <a:p>
          <a:endParaRPr lang="en-US"/>
        </a:p>
      </dgm:t>
    </dgm:pt>
    <dgm:pt modelId="{130CF3FA-C1AA-4507-9949-4B6F6CDCC831}">
      <dgm:prSet/>
      <dgm:spPr/>
      <dgm:t>
        <a:bodyPr/>
        <a:lstStyle/>
        <a:p>
          <a:pPr>
            <a:defRPr cap="all"/>
          </a:pPr>
          <a:r>
            <a:rPr lang="en-US"/>
            <a:t>Adjusting the mind</a:t>
          </a:r>
        </a:p>
      </dgm:t>
    </dgm:pt>
    <dgm:pt modelId="{A2CE87E9-E2D3-451E-9C68-D552A1A38014}" type="parTrans" cxnId="{D56972FF-B6B2-49C7-8F53-8A32E7E97EB7}">
      <dgm:prSet/>
      <dgm:spPr/>
      <dgm:t>
        <a:bodyPr/>
        <a:lstStyle/>
        <a:p>
          <a:endParaRPr lang="en-US"/>
        </a:p>
      </dgm:t>
    </dgm:pt>
    <dgm:pt modelId="{83495BC2-01AC-45FC-8D4A-E803C67E6DFD}" type="sibTrans" cxnId="{D56972FF-B6B2-49C7-8F53-8A32E7E97EB7}">
      <dgm:prSet/>
      <dgm:spPr/>
      <dgm:t>
        <a:bodyPr/>
        <a:lstStyle/>
        <a:p>
          <a:endParaRPr lang="en-US"/>
        </a:p>
      </dgm:t>
    </dgm:pt>
    <dgm:pt modelId="{F0371A07-EDE0-445F-872F-006DC96F49AF}" type="pres">
      <dgm:prSet presAssocID="{CDEB7CB6-16CC-46D5-A3BC-C4FADEA97EC7}" presName="root" presStyleCnt="0">
        <dgm:presLayoutVars>
          <dgm:dir/>
          <dgm:resizeHandles val="exact"/>
        </dgm:presLayoutVars>
      </dgm:prSet>
      <dgm:spPr/>
    </dgm:pt>
    <dgm:pt modelId="{5D9D2E06-D6B1-45E4-B687-F9AF7B5B583A}" type="pres">
      <dgm:prSet presAssocID="{FB564801-3DC9-4F14-8D5B-0CEDDF6E463E}" presName="compNode" presStyleCnt="0"/>
      <dgm:spPr/>
    </dgm:pt>
    <dgm:pt modelId="{9C63D1F3-2ED3-49D0-AC47-3B0E8A73B5A1}" type="pres">
      <dgm:prSet presAssocID="{FB564801-3DC9-4F14-8D5B-0CEDDF6E463E}" presName="iconBgRect" presStyleLbl="bgShp" presStyleIdx="0" presStyleCnt="3"/>
      <dgm:spPr/>
    </dgm:pt>
    <dgm:pt modelId="{976E5E75-B99E-4467-B800-4316FCB8FDAA}" type="pres">
      <dgm:prSet presAssocID="{FB564801-3DC9-4F14-8D5B-0CEDDF6E46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keleton with solid fill"/>
        </a:ext>
      </dgm:extLst>
    </dgm:pt>
    <dgm:pt modelId="{B0E00CFB-EF19-4C88-8832-3FD76EB1062A}" type="pres">
      <dgm:prSet presAssocID="{FB564801-3DC9-4F14-8D5B-0CEDDF6E463E}" presName="spaceRect" presStyleCnt="0"/>
      <dgm:spPr/>
    </dgm:pt>
    <dgm:pt modelId="{AC878035-A214-4DB5-81B2-D85697673F8A}" type="pres">
      <dgm:prSet presAssocID="{FB564801-3DC9-4F14-8D5B-0CEDDF6E463E}" presName="textRect" presStyleLbl="revTx" presStyleIdx="0" presStyleCnt="3">
        <dgm:presLayoutVars>
          <dgm:chMax val="1"/>
          <dgm:chPref val="1"/>
        </dgm:presLayoutVars>
      </dgm:prSet>
      <dgm:spPr/>
    </dgm:pt>
    <dgm:pt modelId="{412DB0C1-9A62-4473-B9DE-3EF8EF991441}" type="pres">
      <dgm:prSet presAssocID="{0E495B50-9B48-476B-AB2C-CBF03029713E}" presName="sibTrans" presStyleCnt="0"/>
      <dgm:spPr/>
    </dgm:pt>
    <dgm:pt modelId="{A9E084F2-22BD-44A8-A4F0-48847F06F96E}" type="pres">
      <dgm:prSet presAssocID="{5FFD3016-3D87-4954-8B23-B5B57094A4C6}" presName="compNode" presStyleCnt="0"/>
      <dgm:spPr/>
    </dgm:pt>
    <dgm:pt modelId="{A424EC0C-F9CC-4C98-98DC-D8869452ED5D}" type="pres">
      <dgm:prSet presAssocID="{5FFD3016-3D87-4954-8B23-B5B57094A4C6}" presName="iconBgRect" presStyleLbl="bgShp" presStyleIdx="1" presStyleCnt="3"/>
      <dgm:spPr/>
    </dgm:pt>
    <dgm:pt modelId="{5334A666-64B4-4F18-94E0-6237BF810DA0}" type="pres">
      <dgm:prSet presAssocID="{5FFD3016-3D87-4954-8B23-B5B57094A4C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ungs"/>
        </a:ext>
      </dgm:extLst>
    </dgm:pt>
    <dgm:pt modelId="{CE1D6175-D7AB-48AA-8133-83E3F1B8A31A}" type="pres">
      <dgm:prSet presAssocID="{5FFD3016-3D87-4954-8B23-B5B57094A4C6}" presName="spaceRect" presStyleCnt="0"/>
      <dgm:spPr/>
    </dgm:pt>
    <dgm:pt modelId="{6333D958-FA27-4E56-ABED-52A653DDC52A}" type="pres">
      <dgm:prSet presAssocID="{5FFD3016-3D87-4954-8B23-B5B57094A4C6}" presName="textRect" presStyleLbl="revTx" presStyleIdx="1" presStyleCnt="3">
        <dgm:presLayoutVars>
          <dgm:chMax val="1"/>
          <dgm:chPref val="1"/>
        </dgm:presLayoutVars>
      </dgm:prSet>
      <dgm:spPr/>
    </dgm:pt>
    <dgm:pt modelId="{998D65EB-4336-4758-A5C7-13BEFFF95CEF}" type="pres">
      <dgm:prSet presAssocID="{F5A7B991-BF1E-4238-8B64-7D1D47C81CC3}" presName="sibTrans" presStyleCnt="0"/>
      <dgm:spPr/>
    </dgm:pt>
    <dgm:pt modelId="{10894DEC-796B-4206-A0A7-DB95A16165C6}" type="pres">
      <dgm:prSet presAssocID="{130CF3FA-C1AA-4507-9949-4B6F6CDCC831}" presName="compNode" presStyleCnt="0"/>
      <dgm:spPr/>
    </dgm:pt>
    <dgm:pt modelId="{6C4AA7E1-115F-4233-A1F1-2A380F5E0841}" type="pres">
      <dgm:prSet presAssocID="{130CF3FA-C1AA-4507-9949-4B6F6CDCC831}" presName="iconBgRect" presStyleLbl="bgShp" presStyleIdx="2" presStyleCnt="3"/>
      <dgm:spPr/>
    </dgm:pt>
    <dgm:pt modelId="{51093CD5-CFB2-40E5-999E-B6129AE0BB1D}" type="pres">
      <dgm:prSet presAssocID="{130CF3FA-C1AA-4507-9949-4B6F6CDCC8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4B875FB-5E58-4A9F-83AE-2DC05AD1D465}" type="pres">
      <dgm:prSet presAssocID="{130CF3FA-C1AA-4507-9949-4B6F6CDCC831}" presName="spaceRect" presStyleCnt="0"/>
      <dgm:spPr/>
    </dgm:pt>
    <dgm:pt modelId="{06A8F7BB-22F8-4118-AFB8-488BCA34EEA2}" type="pres">
      <dgm:prSet presAssocID="{130CF3FA-C1AA-4507-9949-4B6F6CDCC831}" presName="textRect" presStyleLbl="revTx" presStyleIdx="2" presStyleCnt="3">
        <dgm:presLayoutVars>
          <dgm:chMax val="1"/>
          <dgm:chPref val="1"/>
        </dgm:presLayoutVars>
      </dgm:prSet>
      <dgm:spPr/>
    </dgm:pt>
  </dgm:ptLst>
  <dgm:cxnLst>
    <dgm:cxn modelId="{A8B27E12-145E-445E-855F-3E416914A4F6}" srcId="{CDEB7CB6-16CC-46D5-A3BC-C4FADEA97EC7}" destId="{FB564801-3DC9-4F14-8D5B-0CEDDF6E463E}" srcOrd="0" destOrd="0" parTransId="{5C2D71C4-8360-438B-8455-E2DD3B1F3D4E}" sibTransId="{0E495B50-9B48-476B-AB2C-CBF03029713E}"/>
    <dgm:cxn modelId="{76A07249-C8A3-4089-B95A-085850F8CE0E}" type="presOf" srcId="{130CF3FA-C1AA-4507-9949-4B6F6CDCC831}" destId="{06A8F7BB-22F8-4118-AFB8-488BCA34EEA2}" srcOrd="0" destOrd="0" presId="urn:microsoft.com/office/officeart/2018/5/layout/IconCircleLabelList"/>
    <dgm:cxn modelId="{D5708399-D39C-48CB-AAAF-41D6517F2C46}" srcId="{CDEB7CB6-16CC-46D5-A3BC-C4FADEA97EC7}" destId="{5FFD3016-3D87-4954-8B23-B5B57094A4C6}" srcOrd="1" destOrd="0" parTransId="{C996B49B-F3ED-401B-9E9F-9C214B0F2F38}" sibTransId="{F5A7B991-BF1E-4238-8B64-7D1D47C81CC3}"/>
    <dgm:cxn modelId="{AB71D59E-0612-4428-BC67-AB8D3CD3B47D}" type="presOf" srcId="{5FFD3016-3D87-4954-8B23-B5B57094A4C6}" destId="{6333D958-FA27-4E56-ABED-52A653DDC52A}" srcOrd="0" destOrd="0" presId="urn:microsoft.com/office/officeart/2018/5/layout/IconCircleLabelList"/>
    <dgm:cxn modelId="{86BE54E4-28A8-4D0D-BFFA-46AF08AE7F06}" type="presOf" srcId="{FB564801-3DC9-4F14-8D5B-0CEDDF6E463E}" destId="{AC878035-A214-4DB5-81B2-D85697673F8A}" srcOrd="0" destOrd="0" presId="urn:microsoft.com/office/officeart/2018/5/layout/IconCircleLabelList"/>
    <dgm:cxn modelId="{DF2B06FA-62A3-488F-8ABF-4F3A31F97F1B}" type="presOf" srcId="{CDEB7CB6-16CC-46D5-A3BC-C4FADEA97EC7}" destId="{F0371A07-EDE0-445F-872F-006DC96F49AF}" srcOrd="0" destOrd="0" presId="urn:microsoft.com/office/officeart/2018/5/layout/IconCircleLabelList"/>
    <dgm:cxn modelId="{D56972FF-B6B2-49C7-8F53-8A32E7E97EB7}" srcId="{CDEB7CB6-16CC-46D5-A3BC-C4FADEA97EC7}" destId="{130CF3FA-C1AA-4507-9949-4B6F6CDCC831}" srcOrd="2" destOrd="0" parTransId="{A2CE87E9-E2D3-451E-9C68-D552A1A38014}" sibTransId="{83495BC2-01AC-45FC-8D4A-E803C67E6DFD}"/>
    <dgm:cxn modelId="{AD5DA345-9F84-447C-A429-32FD35C6DDE0}" type="presParOf" srcId="{F0371A07-EDE0-445F-872F-006DC96F49AF}" destId="{5D9D2E06-D6B1-45E4-B687-F9AF7B5B583A}" srcOrd="0" destOrd="0" presId="urn:microsoft.com/office/officeart/2018/5/layout/IconCircleLabelList"/>
    <dgm:cxn modelId="{AA215417-458D-42CF-AFB4-29EBAE83BDBD}" type="presParOf" srcId="{5D9D2E06-D6B1-45E4-B687-F9AF7B5B583A}" destId="{9C63D1F3-2ED3-49D0-AC47-3B0E8A73B5A1}" srcOrd="0" destOrd="0" presId="urn:microsoft.com/office/officeart/2018/5/layout/IconCircleLabelList"/>
    <dgm:cxn modelId="{AC184B4B-C349-4381-AF87-91187A88F821}" type="presParOf" srcId="{5D9D2E06-D6B1-45E4-B687-F9AF7B5B583A}" destId="{976E5E75-B99E-4467-B800-4316FCB8FDAA}" srcOrd="1" destOrd="0" presId="urn:microsoft.com/office/officeart/2018/5/layout/IconCircleLabelList"/>
    <dgm:cxn modelId="{9B500F7F-00EB-48E7-87E5-57925F6BB4F1}" type="presParOf" srcId="{5D9D2E06-D6B1-45E4-B687-F9AF7B5B583A}" destId="{B0E00CFB-EF19-4C88-8832-3FD76EB1062A}" srcOrd="2" destOrd="0" presId="urn:microsoft.com/office/officeart/2018/5/layout/IconCircleLabelList"/>
    <dgm:cxn modelId="{52A32198-55A4-4026-8A04-298F9D550EEC}" type="presParOf" srcId="{5D9D2E06-D6B1-45E4-B687-F9AF7B5B583A}" destId="{AC878035-A214-4DB5-81B2-D85697673F8A}" srcOrd="3" destOrd="0" presId="urn:microsoft.com/office/officeart/2018/5/layout/IconCircleLabelList"/>
    <dgm:cxn modelId="{E09B124A-663A-40C9-8518-14732838CF91}" type="presParOf" srcId="{F0371A07-EDE0-445F-872F-006DC96F49AF}" destId="{412DB0C1-9A62-4473-B9DE-3EF8EF991441}" srcOrd="1" destOrd="0" presId="urn:microsoft.com/office/officeart/2018/5/layout/IconCircleLabelList"/>
    <dgm:cxn modelId="{B82A44FE-2D0C-455B-9340-D17403EE04D7}" type="presParOf" srcId="{F0371A07-EDE0-445F-872F-006DC96F49AF}" destId="{A9E084F2-22BD-44A8-A4F0-48847F06F96E}" srcOrd="2" destOrd="0" presId="urn:microsoft.com/office/officeart/2018/5/layout/IconCircleLabelList"/>
    <dgm:cxn modelId="{2BDEC333-02AD-4D9C-9B86-706253A0434B}" type="presParOf" srcId="{A9E084F2-22BD-44A8-A4F0-48847F06F96E}" destId="{A424EC0C-F9CC-4C98-98DC-D8869452ED5D}" srcOrd="0" destOrd="0" presId="urn:microsoft.com/office/officeart/2018/5/layout/IconCircleLabelList"/>
    <dgm:cxn modelId="{2CADCD29-C52D-4FE6-9A39-A95B2E64F68A}" type="presParOf" srcId="{A9E084F2-22BD-44A8-A4F0-48847F06F96E}" destId="{5334A666-64B4-4F18-94E0-6237BF810DA0}" srcOrd="1" destOrd="0" presId="urn:microsoft.com/office/officeart/2018/5/layout/IconCircleLabelList"/>
    <dgm:cxn modelId="{061DE6A1-D677-44EC-AF2B-5683C8936CBB}" type="presParOf" srcId="{A9E084F2-22BD-44A8-A4F0-48847F06F96E}" destId="{CE1D6175-D7AB-48AA-8133-83E3F1B8A31A}" srcOrd="2" destOrd="0" presId="urn:microsoft.com/office/officeart/2018/5/layout/IconCircleLabelList"/>
    <dgm:cxn modelId="{87E43C13-F69D-4B21-9465-F9E564F8BEB5}" type="presParOf" srcId="{A9E084F2-22BD-44A8-A4F0-48847F06F96E}" destId="{6333D958-FA27-4E56-ABED-52A653DDC52A}" srcOrd="3" destOrd="0" presId="urn:microsoft.com/office/officeart/2018/5/layout/IconCircleLabelList"/>
    <dgm:cxn modelId="{F0A3379D-2D33-49DE-BBE4-954723EBF84C}" type="presParOf" srcId="{F0371A07-EDE0-445F-872F-006DC96F49AF}" destId="{998D65EB-4336-4758-A5C7-13BEFFF95CEF}" srcOrd="3" destOrd="0" presId="urn:microsoft.com/office/officeart/2018/5/layout/IconCircleLabelList"/>
    <dgm:cxn modelId="{8A073966-D1E9-47A0-B743-85BB3E4EE12A}" type="presParOf" srcId="{F0371A07-EDE0-445F-872F-006DC96F49AF}" destId="{10894DEC-796B-4206-A0A7-DB95A16165C6}" srcOrd="4" destOrd="0" presId="urn:microsoft.com/office/officeart/2018/5/layout/IconCircleLabelList"/>
    <dgm:cxn modelId="{EE0D3CF1-7599-4C3A-B22D-F8430EBC5ACE}" type="presParOf" srcId="{10894DEC-796B-4206-A0A7-DB95A16165C6}" destId="{6C4AA7E1-115F-4233-A1F1-2A380F5E0841}" srcOrd="0" destOrd="0" presId="urn:microsoft.com/office/officeart/2018/5/layout/IconCircleLabelList"/>
    <dgm:cxn modelId="{F7134D9A-F105-425F-AABF-879911FEA89B}" type="presParOf" srcId="{10894DEC-796B-4206-A0A7-DB95A16165C6}" destId="{51093CD5-CFB2-40E5-999E-B6129AE0BB1D}" srcOrd="1" destOrd="0" presId="urn:microsoft.com/office/officeart/2018/5/layout/IconCircleLabelList"/>
    <dgm:cxn modelId="{44D2B2DB-2088-433B-97A2-144659DB43F0}" type="presParOf" srcId="{10894DEC-796B-4206-A0A7-DB95A16165C6}" destId="{54B875FB-5E58-4A9F-83AE-2DC05AD1D465}" srcOrd="2" destOrd="0" presId="urn:microsoft.com/office/officeart/2018/5/layout/IconCircleLabelList"/>
    <dgm:cxn modelId="{A7ED3BC2-BF5E-45B9-802B-7CB6F36BA9ED}" type="presParOf" srcId="{10894DEC-796B-4206-A0A7-DB95A16165C6}" destId="{06A8F7BB-22F8-4118-AFB8-488BCA34EEA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0924C7-1862-42C6-8493-6B6A55B257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7AD6998-C499-4319-B22E-C975ED9B892F}">
      <dgm:prSet/>
      <dgm:spPr/>
      <dgm:t>
        <a:bodyPr/>
        <a:lstStyle/>
        <a:p>
          <a:r>
            <a:rPr lang="en-US" dirty="0"/>
            <a:t>LSD (long, slow, deep) or SLEDS (slow, long, even, deep, soft)</a:t>
          </a:r>
        </a:p>
      </dgm:t>
    </dgm:pt>
    <dgm:pt modelId="{3BFB1B6A-8684-4472-B62F-62AF6F7827AB}" type="parTrans" cxnId="{253B539F-B6D1-4FEF-A3B8-F1E4D8DC097C}">
      <dgm:prSet/>
      <dgm:spPr/>
      <dgm:t>
        <a:bodyPr/>
        <a:lstStyle/>
        <a:p>
          <a:endParaRPr lang="en-US"/>
        </a:p>
      </dgm:t>
    </dgm:pt>
    <dgm:pt modelId="{77C0C005-2E41-49E7-9509-17A5D64BC7D6}" type="sibTrans" cxnId="{253B539F-B6D1-4FEF-A3B8-F1E4D8DC097C}">
      <dgm:prSet/>
      <dgm:spPr/>
      <dgm:t>
        <a:bodyPr/>
        <a:lstStyle/>
        <a:p>
          <a:endParaRPr lang="en-US"/>
        </a:p>
      </dgm:t>
    </dgm:pt>
    <dgm:pt modelId="{2C815988-7E8F-4BAE-B918-8580BD4C6B3E}">
      <dgm:prSet/>
      <dgm:spPr/>
      <dgm:t>
        <a:bodyPr/>
        <a:lstStyle/>
        <a:p>
          <a:r>
            <a:rPr lang="en-US" dirty="0"/>
            <a:t>Diaphragmatic breath (“Belly breath”)</a:t>
          </a:r>
        </a:p>
      </dgm:t>
    </dgm:pt>
    <dgm:pt modelId="{1A45D19C-EB67-4E7D-8DA0-404226A89EE5}" type="parTrans" cxnId="{C3B73F04-A0F8-44FE-A83A-7B467B2C114D}">
      <dgm:prSet/>
      <dgm:spPr/>
      <dgm:t>
        <a:bodyPr/>
        <a:lstStyle/>
        <a:p>
          <a:endParaRPr lang="en-US"/>
        </a:p>
      </dgm:t>
    </dgm:pt>
    <dgm:pt modelId="{E738FA32-2708-4D37-9BC5-CD30304278ED}" type="sibTrans" cxnId="{C3B73F04-A0F8-44FE-A83A-7B467B2C114D}">
      <dgm:prSet/>
      <dgm:spPr/>
      <dgm:t>
        <a:bodyPr/>
        <a:lstStyle/>
        <a:p>
          <a:endParaRPr lang="en-US"/>
        </a:p>
      </dgm:t>
    </dgm:pt>
    <dgm:pt modelId="{D7754AA4-07EF-4207-A2C5-29C0557CB0F1}">
      <dgm:prSet/>
      <dgm:spPr/>
      <dgm:t>
        <a:bodyPr/>
        <a:lstStyle/>
        <a:p>
          <a:r>
            <a:rPr lang="en-US" dirty="0"/>
            <a:t>The breath is the “handle” for the moving meditation – improved focus and relaxation</a:t>
          </a:r>
        </a:p>
      </dgm:t>
    </dgm:pt>
    <dgm:pt modelId="{E73350D2-AE84-4DF5-BBBC-3FC15D20D706}" type="parTrans" cxnId="{C633782E-D385-4232-92F2-38503F1ACC06}">
      <dgm:prSet/>
      <dgm:spPr/>
      <dgm:t>
        <a:bodyPr/>
        <a:lstStyle/>
        <a:p>
          <a:endParaRPr lang="en-US"/>
        </a:p>
      </dgm:t>
    </dgm:pt>
    <dgm:pt modelId="{CDFF384B-A529-48D2-B46B-CA0D87A43453}" type="sibTrans" cxnId="{C633782E-D385-4232-92F2-38503F1ACC06}">
      <dgm:prSet/>
      <dgm:spPr/>
      <dgm:t>
        <a:bodyPr/>
        <a:lstStyle/>
        <a:p>
          <a:endParaRPr lang="en-US"/>
        </a:p>
      </dgm:t>
    </dgm:pt>
    <dgm:pt modelId="{D27EC01C-B82F-4315-A141-47455E546680}">
      <dgm:prSet/>
      <dgm:spPr/>
      <dgm:t>
        <a:bodyPr/>
        <a:lstStyle/>
        <a:p>
          <a:r>
            <a:rPr lang="en-US" dirty="0" err="1"/>
            <a:t>Vagus</a:t>
          </a:r>
          <a:r>
            <a:rPr lang="en-US" dirty="0"/>
            <a:t> nerve reset is the result</a:t>
          </a:r>
        </a:p>
      </dgm:t>
    </dgm:pt>
    <dgm:pt modelId="{8283DBFB-7F96-4591-A55E-B5AF4099AF49}" type="parTrans" cxnId="{BEDC51ED-500B-4001-A63C-9A1D4A5B3701}">
      <dgm:prSet/>
      <dgm:spPr/>
      <dgm:t>
        <a:bodyPr/>
        <a:lstStyle/>
        <a:p>
          <a:endParaRPr lang="en-US"/>
        </a:p>
      </dgm:t>
    </dgm:pt>
    <dgm:pt modelId="{FA58EEBF-567B-4B9F-B745-07E2AB4C50EA}" type="sibTrans" cxnId="{BEDC51ED-500B-4001-A63C-9A1D4A5B3701}">
      <dgm:prSet/>
      <dgm:spPr/>
      <dgm:t>
        <a:bodyPr/>
        <a:lstStyle/>
        <a:p>
          <a:endParaRPr lang="en-US"/>
        </a:p>
      </dgm:t>
    </dgm:pt>
    <dgm:pt modelId="{279E127A-AC25-423A-A2BB-96A8ED54004B}">
      <dgm:prSet/>
      <dgm:spPr/>
      <dgm:t>
        <a:bodyPr/>
        <a:lstStyle/>
        <a:p>
          <a:r>
            <a:rPr lang="en-US" dirty="0"/>
            <a:t>The SIGH of relief – quickest reset!</a:t>
          </a:r>
        </a:p>
      </dgm:t>
    </dgm:pt>
    <dgm:pt modelId="{D09B101D-5A00-4186-AA36-92B139A2F18F}" type="parTrans" cxnId="{5EDA4914-C52E-44CE-9ABD-95C20200FC6D}">
      <dgm:prSet/>
      <dgm:spPr/>
    </dgm:pt>
    <dgm:pt modelId="{9103506A-7D5C-4639-883D-6C1D1CD23962}" type="sibTrans" cxnId="{5EDA4914-C52E-44CE-9ABD-95C20200FC6D}">
      <dgm:prSet/>
      <dgm:spPr/>
    </dgm:pt>
    <dgm:pt modelId="{029621E1-11D3-4C8B-A757-9DEC623A5130}">
      <dgm:prSet/>
      <dgm:spPr/>
      <dgm:t>
        <a:bodyPr/>
        <a:lstStyle/>
        <a:p>
          <a:r>
            <a:rPr lang="en-US" dirty="0"/>
            <a:t>IN through the nose, OUT through the mouth </a:t>
          </a:r>
        </a:p>
      </dgm:t>
    </dgm:pt>
    <dgm:pt modelId="{F4C96F20-F518-4648-B727-6E54C0B45192}" type="parTrans" cxnId="{1BAB7DA1-7346-4340-A533-1615093F9ABE}">
      <dgm:prSet/>
      <dgm:spPr/>
    </dgm:pt>
    <dgm:pt modelId="{81E3F32E-836F-40FD-9A0D-1A49EFE8680E}" type="sibTrans" cxnId="{1BAB7DA1-7346-4340-A533-1615093F9ABE}">
      <dgm:prSet/>
      <dgm:spPr/>
    </dgm:pt>
    <dgm:pt modelId="{E94B8E5D-5F7E-4717-A4D9-8567A5C682A5}" type="pres">
      <dgm:prSet presAssocID="{6C0924C7-1862-42C6-8493-6B6A55B257A5}" presName="linear" presStyleCnt="0">
        <dgm:presLayoutVars>
          <dgm:animLvl val="lvl"/>
          <dgm:resizeHandles val="exact"/>
        </dgm:presLayoutVars>
      </dgm:prSet>
      <dgm:spPr/>
    </dgm:pt>
    <dgm:pt modelId="{D6563E37-491D-46C2-80C9-D24BBD452C94}" type="pres">
      <dgm:prSet presAssocID="{279E127A-AC25-423A-A2BB-96A8ED54004B}" presName="parentText" presStyleLbl="node1" presStyleIdx="0" presStyleCnt="6">
        <dgm:presLayoutVars>
          <dgm:chMax val="0"/>
          <dgm:bulletEnabled val="1"/>
        </dgm:presLayoutVars>
      </dgm:prSet>
      <dgm:spPr/>
    </dgm:pt>
    <dgm:pt modelId="{4802CCF2-6FE1-4C35-BA48-110720E5CBB4}" type="pres">
      <dgm:prSet presAssocID="{9103506A-7D5C-4639-883D-6C1D1CD23962}" presName="spacer" presStyleCnt="0"/>
      <dgm:spPr/>
    </dgm:pt>
    <dgm:pt modelId="{3156C83E-ED11-43A5-8843-EF9A7624EEBC}" type="pres">
      <dgm:prSet presAssocID="{029621E1-11D3-4C8B-A757-9DEC623A5130}" presName="parentText" presStyleLbl="node1" presStyleIdx="1" presStyleCnt="6">
        <dgm:presLayoutVars>
          <dgm:chMax val="0"/>
          <dgm:bulletEnabled val="1"/>
        </dgm:presLayoutVars>
      </dgm:prSet>
      <dgm:spPr/>
    </dgm:pt>
    <dgm:pt modelId="{44D193B0-A6DC-48C9-AAE8-77C13AD90D97}" type="pres">
      <dgm:prSet presAssocID="{81E3F32E-836F-40FD-9A0D-1A49EFE8680E}" presName="spacer" presStyleCnt="0"/>
      <dgm:spPr/>
    </dgm:pt>
    <dgm:pt modelId="{6CDBA51F-4F0C-4E83-9D0A-4C6DF512794A}" type="pres">
      <dgm:prSet presAssocID="{07AD6998-C499-4319-B22E-C975ED9B892F}" presName="parentText" presStyleLbl="node1" presStyleIdx="2" presStyleCnt="6">
        <dgm:presLayoutVars>
          <dgm:chMax val="0"/>
          <dgm:bulletEnabled val="1"/>
        </dgm:presLayoutVars>
      </dgm:prSet>
      <dgm:spPr/>
    </dgm:pt>
    <dgm:pt modelId="{31011392-6B10-4272-AD73-932432C70DAC}" type="pres">
      <dgm:prSet presAssocID="{77C0C005-2E41-49E7-9509-17A5D64BC7D6}" presName="spacer" presStyleCnt="0"/>
      <dgm:spPr/>
    </dgm:pt>
    <dgm:pt modelId="{641D8ACB-6AB0-47A5-B32C-C4CEA06CDD0D}" type="pres">
      <dgm:prSet presAssocID="{2C815988-7E8F-4BAE-B918-8580BD4C6B3E}" presName="parentText" presStyleLbl="node1" presStyleIdx="3" presStyleCnt="6">
        <dgm:presLayoutVars>
          <dgm:chMax val="0"/>
          <dgm:bulletEnabled val="1"/>
        </dgm:presLayoutVars>
      </dgm:prSet>
      <dgm:spPr/>
    </dgm:pt>
    <dgm:pt modelId="{27957E45-A8A3-4F11-87B7-75D32391EE67}" type="pres">
      <dgm:prSet presAssocID="{E738FA32-2708-4D37-9BC5-CD30304278ED}" presName="spacer" presStyleCnt="0"/>
      <dgm:spPr/>
    </dgm:pt>
    <dgm:pt modelId="{C08433B0-B0B2-4267-851C-E7C230881816}" type="pres">
      <dgm:prSet presAssocID="{D7754AA4-07EF-4207-A2C5-29C0557CB0F1}" presName="parentText" presStyleLbl="node1" presStyleIdx="4" presStyleCnt="6">
        <dgm:presLayoutVars>
          <dgm:chMax val="0"/>
          <dgm:bulletEnabled val="1"/>
        </dgm:presLayoutVars>
      </dgm:prSet>
      <dgm:spPr/>
    </dgm:pt>
    <dgm:pt modelId="{DC6FB80D-0306-41B7-9F1C-2369E1301020}" type="pres">
      <dgm:prSet presAssocID="{CDFF384B-A529-48D2-B46B-CA0D87A43453}" presName="spacer" presStyleCnt="0"/>
      <dgm:spPr/>
    </dgm:pt>
    <dgm:pt modelId="{0C2F67E2-35F6-4C4A-AC23-060CD932FBAC}" type="pres">
      <dgm:prSet presAssocID="{D27EC01C-B82F-4315-A141-47455E546680}" presName="parentText" presStyleLbl="node1" presStyleIdx="5" presStyleCnt="6">
        <dgm:presLayoutVars>
          <dgm:chMax val="0"/>
          <dgm:bulletEnabled val="1"/>
        </dgm:presLayoutVars>
      </dgm:prSet>
      <dgm:spPr/>
    </dgm:pt>
  </dgm:ptLst>
  <dgm:cxnLst>
    <dgm:cxn modelId="{C3B73F04-A0F8-44FE-A83A-7B467B2C114D}" srcId="{6C0924C7-1862-42C6-8493-6B6A55B257A5}" destId="{2C815988-7E8F-4BAE-B918-8580BD4C6B3E}" srcOrd="3" destOrd="0" parTransId="{1A45D19C-EB67-4E7D-8DA0-404226A89EE5}" sibTransId="{E738FA32-2708-4D37-9BC5-CD30304278ED}"/>
    <dgm:cxn modelId="{5EDA4914-C52E-44CE-9ABD-95C20200FC6D}" srcId="{6C0924C7-1862-42C6-8493-6B6A55B257A5}" destId="{279E127A-AC25-423A-A2BB-96A8ED54004B}" srcOrd="0" destOrd="0" parTransId="{D09B101D-5A00-4186-AA36-92B139A2F18F}" sibTransId="{9103506A-7D5C-4639-883D-6C1D1CD23962}"/>
    <dgm:cxn modelId="{A438AB20-39DB-4014-BC39-F30C82ED6724}" type="presOf" srcId="{2C815988-7E8F-4BAE-B918-8580BD4C6B3E}" destId="{641D8ACB-6AB0-47A5-B32C-C4CEA06CDD0D}" srcOrd="0" destOrd="0" presId="urn:microsoft.com/office/officeart/2005/8/layout/vList2"/>
    <dgm:cxn modelId="{B7DA0028-618D-4CE2-A092-BD89D63953DE}" type="presOf" srcId="{D7754AA4-07EF-4207-A2C5-29C0557CB0F1}" destId="{C08433B0-B0B2-4267-851C-E7C230881816}" srcOrd="0" destOrd="0" presId="urn:microsoft.com/office/officeart/2005/8/layout/vList2"/>
    <dgm:cxn modelId="{C633782E-D385-4232-92F2-38503F1ACC06}" srcId="{6C0924C7-1862-42C6-8493-6B6A55B257A5}" destId="{D7754AA4-07EF-4207-A2C5-29C0557CB0F1}" srcOrd="4" destOrd="0" parTransId="{E73350D2-AE84-4DF5-BBBC-3FC15D20D706}" sibTransId="{CDFF384B-A529-48D2-B46B-CA0D87A43453}"/>
    <dgm:cxn modelId="{039E983B-056C-4A1D-9511-E47BC52FD721}" type="presOf" srcId="{07AD6998-C499-4319-B22E-C975ED9B892F}" destId="{6CDBA51F-4F0C-4E83-9D0A-4C6DF512794A}" srcOrd="0" destOrd="0" presId="urn:microsoft.com/office/officeart/2005/8/layout/vList2"/>
    <dgm:cxn modelId="{253B539F-B6D1-4FEF-A3B8-F1E4D8DC097C}" srcId="{6C0924C7-1862-42C6-8493-6B6A55B257A5}" destId="{07AD6998-C499-4319-B22E-C975ED9B892F}" srcOrd="2" destOrd="0" parTransId="{3BFB1B6A-8684-4472-B62F-62AF6F7827AB}" sibTransId="{77C0C005-2E41-49E7-9509-17A5D64BC7D6}"/>
    <dgm:cxn modelId="{1BAB7DA1-7346-4340-A533-1615093F9ABE}" srcId="{6C0924C7-1862-42C6-8493-6B6A55B257A5}" destId="{029621E1-11D3-4C8B-A757-9DEC623A5130}" srcOrd="1" destOrd="0" parTransId="{F4C96F20-F518-4648-B727-6E54C0B45192}" sibTransId="{81E3F32E-836F-40FD-9A0D-1A49EFE8680E}"/>
    <dgm:cxn modelId="{8C1287BD-185B-40A9-8D7A-7D7597EBE157}" type="presOf" srcId="{029621E1-11D3-4C8B-A757-9DEC623A5130}" destId="{3156C83E-ED11-43A5-8843-EF9A7624EEBC}" srcOrd="0" destOrd="0" presId="urn:microsoft.com/office/officeart/2005/8/layout/vList2"/>
    <dgm:cxn modelId="{A515BBC1-2D38-442F-A23A-EE18DA583BF9}" type="presOf" srcId="{6C0924C7-1862-42C6-8493-6B6A55B257A5}" destId="{E94B8E5D-5F7E-4717-A4D9-8567A5C682A5}" srcOrd="0" destOrd="0" presId="urn:microsoft.com/office/officeart/2005/8/layout/vList2"/>
    <dgm:cxn modelId="{CE35FEC5-E805-4280-9AEA-7E817284559E}" type="presOf" srcId="{D27EC01C-B82F-4315-A141-47455E546680}" destId="{0C2F67E2-35F6-4C4A-AC23-060CD932FBAC}" srcOrd="0" destOrd="0" presId="urn:microsoft.com/office/officeart/2005/8/layout/vList2"/>
    <dgm:cxn modelId="{5EEC31C6-5A4D-4240-A1C7-46968E8426E6}" type="presOf" srcId="{279E127A-AC25-423A-A2BB-96A8ED54004B}" destId="{D6563E37-491D-46C2-80C9-D24BBD452C94}" srcOrd="0" destOrd="0" presId="urn:microsoft.com/office/officeart/2005/8/layout/vList2"/>
    <dgm:cxn modelId="{BEDC51ED-500B-4001-A63C-9A1D4A5B3701}" srcId="{6C0924C7-1862-42C6-8493-6B6A55B257A5}" destId="{D27EC01C-B82F-4315-A141-47455E546680}" srcOrd="5" destOrd="0" parTransId="{8283DBFB-7F96-4591-A55E-B5AF4099AF49}" sibTransId="{FA58EEBF-567B-4B9F-B745-07E2AB4C50EA}"/>
    <dgm:cxn modelId="{8D67DDCD-8330-4E65-8201-567F6D6A79FF}" type="presParOf" srcId="{E94B8E5D-5F7E-4717-A4D9-8567A5C682A5}" destId="{D6563E37-491D-46C2-80C9-D24BBD452C94}" srcOrd="0" destOrd="0" presId="urn:microsoft.com/office/officeart/2005/8/layout/vList2"/>
    <dgm:cxn modelId="{28A9B70A-C1EA-483B-A1BA-D0690BC99080}" type="presParOf" srcId="{E94B8E5D-5F7E-4717-A4D9-8567A5C682A5}" destId="{4802CCF2-6FE1-4C35-BA48-110720E5CBB4}" srcOrd="1" destOrd="0" presId="urn:microsoft.com/office/officeart/2005/8/layout/vList2"/>
    <dgm:cxn modelId="{748E7862-8F21-40C0-ABA9-518387FCD7CA}" type="presParOf" srcId="{E94B8E5D-5F7E-4717-A4D9-8567A5C682A5}" destId="{3156C83E-ED11-43A5-8843-EF9A7624EEBC}" srcOrd="2" destOrd="0" presId="urn:microsoft.com/office/officeart/2005/8/layout/vList2"/>
    <dgm:cxn modelId="{F59AA891-2A6C-47A4-B3C1-D101E46B7A9A}" type="presParOf" srcId="{E94B8E5D-5F7E-4717-A4D9-8567A5C682A5}" destId="{44D193B0-A6DC-48C9-AAE8-77C13AD90D97}" srcOrd="3" destOrd="0" presId="urn:microsoft.com/office/officeart/2005/8/layout/vList2"/>
    <dgm:cxn modelId="{957D713F-0C1C-40EC-8879-C392B5BB1DE1}" type="presParOf" srcId="{E94B8E5D-5F7E-4717-A4D9-8567A5C682A5}" destId="{6CDBA51F-4F0C-4E83-9D0A-4C6DF512794A}" srcOrd="4" destOrd="0" presId="urn:microsoft.com/office/officeart/2005/8/layout/vList2"/>
    <dgm:cxn modelId="{C7A36231-6B42-4D94-AFAD-237413283A1A}" type="presParOf" srcId="{E94B8E5D-5F7E-4717-A4D9-8567A5C682A5}" destId="{31011392-6B10-4272-AD73-932432C70DAC}" srcOrd="5" destOrd="0" presId="urn:microsoft.com/office/officeart/2005/8/layout/vList2"/>
    <dgm:cxn modelId="{FF9CC203-A882-4FD9-951B-992D2886D7EB}" type="presParOf" srcId="{E94B8E5D-5F7E-4717-A4D9-8567A5C682A5}" destId="{641D8ACB-6AB0-47A5-B32C-C4CEA06CDD0D}" srcOrd="6" destOrd="0" presId="urn:microsoft.com/office/officeart/2005/8/layout/vList2"/>
    <dgm:cxn modelId="{62BA9901-0622-4C7F-B62C-EDD159BEEB01}" type="presParOf" srcId="{E94B8E5D-5F7E-4717-A4D9-8567A5C682A5}" destId="{27957E45-A8A3-4F11-87B7-75D32391EE67}" srcOrd="7" destOrd="0" presId="urn:microsoft.com/office/officeart/2005/8/layout/vList2"/>
    <dgm:cxn modelId="{D19B217F-D180-4CF5-A99A-17DF12B5EC24}" type="presParOf" srcId="{E94B8E5D-5F7E-4717-A4D9-8567A5C682A5}" destId="{C08433B0-B0B2-4267-851C-E7C230881816}" srcOrd="8" destOrd="0" presId="urn:microsoft.com/office/officeart/2005/8/layout/vList2"/>
    <dgm:cxn modelId="{A1A9F893-FBE8-48DF-82F8-B4968D729FFD}" type="presParOf" srcId="{E94B8E5D-5F7E-4717-A4D9-8567A5C682A5}" destId="{DC6FB80D-0306-41B7-9F1C-2369E1301020}" srcOrd="9" destOrd="0" presId="urn:microsoft.com/office/officeart/2005/8/layout/vList2"/>
    <dgm:cxn modelId="{B4A97888-3FC6-43BD-849A-E57B54AEC28E}" type="presParOf" srcId="{E94B8E5D-5F7E-4717-A4D9-8567A5C682A5}" destId="{0C2F67E2-35F6-4C4A-AC23-060CD932FBA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3299B7-B0A8-46A1-A853-418936756F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7FA5AFB-2869-44F3-B484-2E2E193A08A6}">
      <dgm:prSet/>
      <dgm:spPr/>
      <dgm:t>
        <a:bodyPr/>
        <a:lstStyle/>
        <a:p>
          <a:r>
            <a:rPr lang="en-US" dirty="0"/>
            <a:t>Mindfulness –  be in the present moment</a:t>
          </a:r>
        </a:p>
      </dgm:t>
    </dgm:pt>
    <dgm:pt modelId="{BE4A5176-4CFF-4DC6-A330-FBB1CBB65F12}" type="parTrans" cxnId="{B451805D-237F-4F18-B8DD-F2D9EB693B7E}">
      <dgm:prSet/>
      <dgm:spPr/>
      <dgm:t>
        <a:bodyPr/>
        <a:lstStyle/>
        <a:p>
          <a:endParaRPr lang="en-US"/>
        </a:p>
      </dgm:t>
    </dgm:pt>
    <dgm:pt modelId="{0C8C20F8-3627-4F98-8E62-15EBA8697EE2}" type="sibTrans" cxnId="{B451805D-237F-4F18-B8DD-F2D9EB693B7E}">
      <dgm:prSet/>
      <dgm:spPr/>
      <dgm:t>
        <a:bodyPr/>
        <a:lstStyle/>
        <a:p>
          <a:endParaRPr lang="en-US"/>
        </a:p>
      </dgm:t>
    </dgm:pt>
    <dgm:pt modelId="{8D66F646-1442-483B-A058-9998BEC00715}">
      <dgm:prSet/>
      <dgm:spPr/>
      <dgm:t>
        <a:bodyPr/>
        <a:lstStyle/>
        <a:p>
          <a:r>
            <a:rPr lang="en-US" dirty="0"/>
            <a:t>SMILE</a:t>
          </a:r>
        </a:p>
      </dgm:t>
    </dgm:pt>
    <dgm:pt modelId="{C36867CE-4BF3-4905-9435-010BC6B8C914}" type="parTrans" cxnId="{47A9C496-EEB1-461D-9F6A-CA8CADBAE3E5}">
      <dgm:prSet/>
      <dgm:spPr/>
      <dgm:t>
        <a:bodyPr/>
        <a:lstStyle/>
        <a:p>
          <a:endParaRPr lang="en-US"/>
        </a:p>
      </dgm:t>
    </dgm:pt>
    <dgm:pt modelId="{0378E454-C5F2-4CA0-AD5F-703EA3F21C98}" type="sibTrans" cxnId="{47A9C496-EEB1-461D-9F6A-CA8CADBAE3E5}">
      <dgm:prSet/>
      <dgm:spPr/>
      <dgm:t>
        <a:bodyPr/>
        <a:lstStyle/>
        <a:p>
          <a:endParaRPr lang="en-US"/>
        </a:p>
      </dgm:t>
    </dgm:pt>
    <dgm:pt modelId="{F61904F7-C554-4DD7-BC39-92FC1A1C8644}">
      <dgm:prSet/>
      <dgm:spPr/>
      <dgm:t>
        <a:bodyPr/>
        <a:lstStyle/>
        <a:p>
          <a:r>
            <a:rPr lang="en-US" dirty="0"/>
            <a:t>May close eyes, FOCUS on the movement and breath, LET GO of worries</a:t>
          </a:r>
        </a:p>
      </dgm:t>
    </dgm:pt>
    <dgm:pt modelId="{56A5C90E-A11B-42DA-B6DD-D7058AF4DFA9}" type="parTrans" cxnId="{7321E17F-BD96-4263-BED8-30604D491322}">
      <dgm:prSet/>
      <dgm:spPr/>
      <dgm:t>
        <a:bodyPr/>
        <a:lstStyle/>
        <a:p>
          <a:endParaRPr lang="en-US"/>
        </a:p>
      </dgm:t>
    </dgm:pt>
    <dgm:pt modelId="{06D3C782-839F-41C4-A3E8-B03C781E2F94}" type="sibTrans" cxnId="{7321E17F-BD96-4263-BED8-30604D491322}">
      <dgm:prSet/>
      <dgm:spPr/>
      <dgm:t>
        <a:bodyPr/>
        <a:lstStyle/>
        <a:p>
          <a:endParaRPr lang="en-US"/>
        </a:p>
      </dgm:t>
    </dgm:pt>
    <dgm:pt modelId="{F758C33D-3D4A-4050-81E1-6DCCB36EA68B}">
      <dgm:prSet/>
      <dgm:spPr/>
      <dgm:t>
        <a:bodyPr/>
        <a:lstStyle/>
        <a:p>
          <a:r>
            <a:rPr lang="en-US" dirty="0"/>
            <a:t>ENJOY the practice </a:t>
          </a:r>
        </a:p>
      </dgm:t>
    </dgm:pt>
    <dgm:pt modelId="{43226F70-6A4E-4C36-B052-BFA6EA48E4C5}" type="parTrans" cxnId="{BFCA27E7-9C6D-4C33-88C6-4B5F750B581E}">
      <dgm:prSet/>
      <dgm:spPr/>
    </dgm:pt>
    <dgm:pt modelId="{4F089BD3-D57E-4A71-8BB6-20F91C4DD4F3}" type="sibTrans" cxnId="{BFCA27E7-9C6D-4C33-88C6-4B5F750B581E}">
      <dgm:prSet/>
      <dgm:spPr/>
    </dgm:pt>
    <dgm:pt modelId="{14B56BD2-B8CF-4ED8-9963-07E59E2A68E9}">
      <dgm:prSet/>
      <dgm:spPr/>
      <dgm:t>
        <a:bodyPr/>
        <a:lstStyle/>
        <a:p>
          <a:r>
            <a:rPr lang="en-US" dirty="0"/>
            <a:t>Calmness as a result</a:t>
          </a:r>
        </a:p>
      </dgm:t>
    </dgm:pt>
    <dgm:pt modelId="{2FDF9EFE-42A6-4E28-A5F1-6311697BB918}" type="parTrans" cxnId="{EFD59571-74C3-4B1A-B0F3-A9BE6F453B3B}">
      <dgm:prSet/>
      <dgm:spPr/>
    </dgm:pt>
    <dgm:pt modelId="{376BE294-CA20-4E2A-B0CF-D6FB5CBA763D}" type="sibTrans" cxnId="{EFD59571-74C3-4B1A-B0F3-A9BE6F453B3B}">
      <dgm:prSet/>
      <dgm:spPr/>
    </dgm:pt>
    <dgm:pt modelId="{676A1114-A0ED-4FDA-AAAF-94618498B1E3}" type="pres">
      <dgm:prSet presAssocID="{6E3299B7-B0A8-46A1-A853-418936756FDB}" presName="linear" presStyleCnt="0">
        <dgm:presLayoutVars>
          <dgm:animLvl val="lvl"/>
          <dgm:resizeHandles val="exact"/>
        </dgm:presLayoutVars>
      </dgm:prSet>
      <dgm:spPr/>
    </dgm:pt>
    <dgm:pt modelId="{C91491F1-3C3C-4461-AD54-24E4EEE12231}" type="pres">
      <dgm:prSet presAssocID="{C7FA5AFB-2869-44F3-B484-2E2E193A08A6}" presName="parentText" presStyleLbl="node1" presStyleIdx="0" presStyleCnt="5">
        <dgm:presLayoutVars>
          <dgm:chMax val="0"/>
          <dgm:bulletEnabled val="1"/>
        </dgm:presLayoutVars>
      </dgm:prSet>
      <dgm:spPr/>
    </dgm:pt>
    <dgm:pt modelId="{49AB43F8-A64A-4CAD-BA0E-920867AC8F39}" type="pres">
      <dgm:prSet presAssocID="{0C8C20F8-3627-4F98-8E62-15EBA8697EE2}" presName="spacer" presStyleCnt="0"/>
      <dgm:spPr/>
    </dgm:pt>
    <dgm:pt modelId="{F4FD0093-65BB-40B6-87AB-080192A732FE}" type="pres">
      <dgm:prSet presAssocID="{8D66F646-1442-483B-A058-9998BEC00715}" presName="parentText" presStyleLbl="node1" presStyleIdx="1" presStyleCnt="5">
        <dgm:presLayoutVars>
          <dgm:chMax val="0"/>
          <dgm:bulletEnabled val="1"/>
        </dgm:presLayoutVars>
      </dgm:prSet>
      <dgm:spPr/>
    </dgm:pt>
    <dgm:pt modelId="{17057D09-A867-442C-9BAE-5829EBDA35AF}" type="pres">
      <dgm:prSet presAssocID="{0378E454-C5F2-4CA0-AD5F-703EA3F21C98}" presName="spacer" presStyleCnt="0"/>
      <dgm:spPr/>
    </dgm:pt>
    <dgm:pt modelId="{59748639-E2CD-4EF8-B4D9-C809CB371841}" type="pres">
      <dgm:prSet presAssocID="{F61904F7-C554-4DD7-BC39-92FC1A1C8644}" presName="parentText" presStyleLbl="node1" presStyleIdx="2" presStyleCnt="5">
        <dgm:presLayoutVars>
          <dgm:chMax val="0"/>
          <dgm:bulletEnabled val="1"/>
        </dgm:presLayoutVars>
      </dgm:prSet>
      <dgm:spPr/>
    </dgm:pt>
    <dgm:pt modelId="{F9AE9CD9-7B9C-4033-8CAD-B3DBC8024A38}" type="pres">
      <dgm:prSet presAssocID="{06D3C782-839F-41C4-A3E8-B03C781E2F94}" presName="spacer" presStyleCnt="0"/>
      <dgm:spPr/>
    </dgm:pt>
    <dgm:pt modelId="{BAE28CC8-F2B3-4EBE-9F85-E60D7BD26383}" type="pres">
      <dgm:prSet presAssocID="{14B56BD2-B8CF-4ED8-9963-07E59E2A68E9}" presName="parentText" presStyleLbl="node1" presStyleIdx="3" presStyleCnt="5">
        <dgm:presLayoutVars>
          <dgm:chMax val="0"/>
          <dgm:bulletEnabled val="1"/>
        </dgm:presLayoutVars>
      </dgm:prSet>
      <dgm:spPr/>
    </dgm:pt>
    <dgm:pt modelId="{683F9307-26B6-4117-BCE9-E8E872E33B10}" type="pres">
      <dgm:prSet presAssocID="{376BE294-CA20-4E2A-B0CF-D6FB5CBA763D}" presName="spacer" presStyleCnt="0"/>
      <dgm:spPr/>
    </dgm:pt>
    <dgm:pt modelId="{31883A64-5804-4077-9D58-DE117C12E6C6}" type="pres">
      <dgm:prSet presAssocID="{F758C33D-3D4A-4050-81E1-6DCCB36EA68B}" presName="parentText" presStyleLbl="node1" presStyleIdx="4" presStyleCnt="5">
        <dgm:presLayoutVars>
          <dgm:chMax val="0"/>
          <dgm:bulletEnabled val="1"/>
        </dgm:presLayoutVars>
      </dgm:prSet>
      <dgm:spPr/>
    </dgm:pt>
  </dgm:ptLst>
  <dgm:cxnLst>
    <dgm:cxn modelId="{8CFDD003-1093-4F35-8951-454FD0E1EC80}" type="presOf" srcId="{14B56BD2-B8CF-4ED8-9963-07E59E2A68E9}" destId="{BAE28CC8-F2B3-4EBE-9F85-E60D7BD26383}" srcOrd="0" destOrd="0" presId="urn:microsoft.com/office/officeart/2005/8/layout/vList2"/>
    <dgm:cxn modelId="{CBC4DC0A-F44F-4652-B103-5770C3053130}" type="presOf" srcId="{C7FA5AFB-2869-44F3-B484-2E2E193A08A6}" destId="{C91491F1-3C3C-4461-AD54-24E4EEE12231}" srcOrd="0" destOrd="0" presId="urn:microsoft.com/office/officeart/2005/8/layout/vList2"/>
    <dgm:cxn modelId="{B451805D-237F-4F18-B8DD-F2D9EB693B7E}" srcId="{6E3299B7-B0A8-46A1-A853-418936756FDB}" destId="{C7FA5AFB-2869-44F3-B484-2E2E193A08A6}" srcOrd="0" destOrd="0" parTransId="{BE4A5176-4CFF-4DC6-A330-FBB1CBB65F12}" sibTransId="{0C8C20F8-3627-4F98-8E62-15EBA8697EE2}"/>
    <dgm:cxn modelId="{EFD59571-74C3-4B1A-B0F3-A9BE6F453B3B}" srcId="{6E3299B7-B0A8-46A1-A853-418936756FDB}" destId="{14B56BD2-B8CF-4ED8-9963-07E59E2A68E9}" srcOrd="3" destOrd="0" parTransId="{2FDF9EFE-42A6-4E28-A5F1-6311697BB918}" sibTransId="{376BE294-CA20-4E2A-B0CF-D6FB5CBA763D}"/>
    <dgm:cxn modelId="{D71A497F-28A1-426C-9940-F1B730B27C65}" type="presOf" srcId="{8D66F646-1442-483B-A058-9998BEC00715}" destId="{F4FD0093-65BB-40B6-87AB-080192A732FE}" srcOrd="0" destOrd="0" presId="urn:microsoft.com/office/officeart/2005/8/layout/vList2"/>
    <dgm:cxn modelId="{7321E17F-BD96-4263-BED8-30604D491322}" srcId="{6E3299B7-B0A8-46A1-A853-418936756FDB}" destId="{F61904F7-C554-4DD7-BC39-92FC1A1C8644}" srcOrd="2" destOrd="0" parTransId="{56A5C90E-A11B-42DA-B6DD-D7058AF4DFA9}" sibTransId="{06D3C782-839F-41C4-A3E8-B03C781E2F94}"/>
    <dgm:cxn modelId="{47A9C496-EEB1-461D-9F6A-CA8CADBAE3E5}" srcId="{6E3299B7-B0A8-46A1-A853-418936756FDB}" destId="{8D66F646-1442-483B-A058-9998BEC00715}" srcOrd="1" destOrd="0" parTransId="{C36867CE-4BF3-4905-9435-010BC6B8C914}" sibTransId="{0378E454-C5F2-4CA0-AD5F-703EA3F21C98}"/>
    <dgm:cxn modelId="{65B45DBA-54AA-47B1-A0EF-0CA096D75E12}" type="presOf" srcId="{F61904F7-C554-4DD7-BC39-92FC1A1C8644}" destId="{59748639-E2CD-4EF8-B4D9-C809CB371841}" srcOrd="0" destOrd="0" presId="urn:microsoft.com/office/officeart/2005/8/layout/vList2"/>
    <dgm:cxn modelId="{BFCA27E7-9C6D-4C33-88C6-4B5F750B581E}" srcId="{6E3299B7-B0A8-46A1-A853-418936756FDB}" destId="{F758C33D-3D4A-4050-81E1-6DCCB36EA68B}" srcOrd="4" destOrd="0" parTransId="{43226F70-6A4E-4C36-B052-BFA6EA48E4C5}" sibTransId="{4F089BD3-D57E-4A71-8BB6-20F91C4DD4F3}"/>
    <dgm:cxn modelId="{BEF0B1EA-2907-4E12-BDAC-B6F584EC0EEF}" type="presOf" srcId="{F758C33D-3D4A-4050-81E1-6DCCB36EA68B}" destId="{31883A64-5804-4077-9D58-DE117C12E6C6}" srcOrd="0" destOrd="0" presId="urn:microsoft.com/office/officeart/2005/8/layout/vList2"/>
    <dgm:cxn modelId="{326416F9-AE1B-42A1-B028-0836E56DFF4D}" type="presOf" srcId="{6E3299B7-B0A8-46A1-A853-418936756FDB}" destId="{676A1114-A0ED-4FDA-AAAF-94618498B1E3}" srcOrd="0" destOrd="0" presId="urn:microsoft.com/office/officeart/2005/8/layout/vList2"/>
    <dgm:cxn modelId="{BB0EEE8C-9CFA-43BD-973F-986C54E23113}" type="presParOf" srcId="{676A1114-A0ED-4FDA-AAAF-94618498B1E3}" destId="{C91491F1-3C3C-4461-AD54-24E4EEE12231}" srcOrd="0" destOrd="0" presId="urn:microsoft.com/office/officeart/2005/8/layout/vList2"/>
    <dgm:cxn modelId="{56D70295-D60F-421A-A9F6-1A442496BB2E}" type="presParOf" srcId="{676A1114-A0ED-4FDA-AAAF-94618498B1E3}" destId="{49AB43F8-A64A-4CAD-BA0E-920867AC8F39}" srcOrd="1" destOrd="0" presId="urn:microsoft.com/office/officeart/2005/8/layout/vList2"/>
    <dgm:cxn modelId="{1A4A8274-F51F-48E3-B31D-2F2C8BEA894A}" type="presParOf" srcId="{676A1114-A0ED-4FDA-AAAF-94618498B1E3}" destId="{F4FD0093-65BB-40B6-87AB-080192A732FE}" srcOrd="2" destOrd="0" presId="urn:microsoft.com/office/officeart/2005/8/layout/vList2"/>
    <dgm:cxn modelId="{CA3B5AEE-1021-4583-9B30-F41D05FAE92C}" type="presParOf" srcId="{676A1114-A0ED-4FDA-AAAF-94618498B1E3}" destId="{17057D09-A867-442C-9BAE-5829EBDA35AF}" srcOrd="3" destOrd="0" presId="urn:microsoft.com/office/officeart/2005/8/layout/vList2"/>
    <dgm:cxn modelId="{4B0E5FE8-81C9-40BE-8B3C-03EC7ABD45B0}" type="presParOf" srcId="{676A1114-A0ED-4FDA-AAAF-94618498B1E3}" destId="{59748639-E2CD-4EF8-B4D9-C809CB371841}" srcOrd="4" destOrd="0" presId="urn:microsoft.com/office/officeart/2005/8/layout/vList2"/>
    <dgm:cxn modelId="{0F13659B-306B-430A-80F8-9A565061564E}" type="presParOf" srcId="{676A1114-A0ED-4FDA-AAAF-94618498B1E3}" destId="{F9AE9CD9-7B9C-4033-8CAD-B3DBC8024A38}" srcOrd="5" destOrd="0" presId="urn:microsoft.com/office/officeart/2005/8/layout/vList2"/>
    <dgm:cxn modelId="{0EE52354-AF57-41C1-AABA-E5E20640E9F0}" type="presParOf" srcId="{676A1114-A0ED-4FDA-AAAF-94618498B1E3}" destId="{BAE28CC8-F2B3-4EBE-9F85-E60D7BD26383}" srcOrd="6" destOrd="0" presId="urn:microsoft.com/office/officeart/2005/8/layout/vList2"/>
    <dgm:cxn modelId="{3A84E058-3A34-47E7-8762-D6B789F3A6EA}" type="presParOf" srcId="{676A1114-A0ED-4FDA-AAAF-94618498B1E3}" destId="{683F9307-26B6-4117-BCE9-E8E872E33B10}" srcOrd="7" destOrd="0" presId="urn:microsoft.com/office/officeart/2005/8/layout/vList2"/>
    <dgm:cxn modelId="{96668049-895E-49D8-AF36-AB115F6754DD}" type="presParOf" srcId="{676A1114-A0ED-4FDA-AAAF-94618498B1E3}" destId="{31883A64-5804-4077-9D58-DE117C12E6C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A46BE7-91F2-4977-A614-91E2D1E9E94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A624E97-C4FA-4C85-A153-0BB7A2C7516C}">
      <dgm:prSet/>
      <dgm:spPr/>
      <dgm:t>
        <a:bodyPr/>
        <a:lstStyle/>
        <a:p>
          <a:pPr algn="ctr"/>
          <a:r>
            <a:rPr lang="en-US" dirty="0"/>
            <a:t>Body: Stand upright and relaxed</a:t>
          </a:r>
        </a:p>
      </dgm:t>
    </dgm:pt>
    <dgm:pt modelId="{E630C38F-6716-45FB-B0B0-CCF7354F4B0F}" type="parTrans" cxnId="{D922E852-C44D-401C-8AF1-33A11964BC6A}">
      <dgm:prSet/>
      <dgm:spPr/>
      <dgm:t>
        <a:bodyPr/>
        <a:lstStyle/>
        <a:p>
          <a:endParaRPr lang="en-US"/>
        </a:p>
      </dgm:t>
    </dgm:pt>
    <dgm:pt modelId="{518A3B33-ACA4-47CC-9864-D12EA42D230E}" type="sibTrans" cxnId="{D922E852-C44D-401C-8AF1-33A11964BC6A}">
      <dgm:prSet/>
      <dgm:spPr/>
      <dgm:t>
        <a:bodyPr/>
        <a:lstStyle/>
        <a:p>
          <a:endParaRPr lang="en-US"/>
        </a:p>
      </dgm:t>
    </dgm:pt>
    <dgm:pt modelId="{1EC580D3-8DA6-4B50-A4F7-0AA4AE40807C}">
      <dgm:prSet/>
      <dgm:spPr/>
      <dgm:t>
        <a:bodyPr/>
        <a:lstStyle/>
        <a:p>
          <a:pPr algn="ctr"/>
          <a:r>
            <a:rPr lang="en-US" dirty="0"/>
            <a:t>Breath: Sigh of relief</a:t>
          </a:r>
        </a:p>
      </dgm:t>
    </dgm:pt>
    <dgm:pt modelId="{AB0BDB3A-FBE5-4E89-8CE7-BE86969CDBAE}" type="parTrans" cxnId="{6EAD9C6F-3CD3-4906-A75A-4186D7121B13}">
      <dgm:prSet/>
      <dgm:spPr/>
      <dgm:t>
        <a:bodyPr/>
        <a:lstStyle/>
        <a:p>
          <a:endParaRPr lang="en-US"/>
        </a:p>
      </dgm:t>
    </dgm:pt>
    <dgm:pt modelId="{1EA5FEA2-308C-45E5-ACBC-D68A05B46F93}" type="sibTrans" cxnId="{6EAD9C6F-3CD3-4906-A75A-4186D7121B13}">
      <dgm:prSet/>
      <dgm:spPr/>
      <dgm:t>
        <a:bodyPr/>
        <a:lstStyle/>
        <a:p>
          <a:endParaRPr lang="en-US"/>
        </a:p>
      </dgm:t>
    </dgm:pt>
    <dgm:pt modelId="{FDDF18FA-7E2D-4F88-9FB2-4B1DAB81B808}">
      <dgm:prSet/>
      <dgm:spPr/>
      <dgm:t>
        <a:bodyPr/>
        <a:lstStyle/>
        <a:p>
          <a:pPr algn="ctr"/>
          <a:r>
            <a:rPr lang="en-US" dirty="0"/>
            <a:t>Mind: Smile &amp; be present</a:t>
          </a:r>
        </a:p>
      </dgm:t>
    </dgm:pt>
    <dgm:pt modelId="{DBA3D650-C5AA-42A4-A954-7B4C7B0435E7}" type="parTrans" cxnId="{C41EE934-C68C-4D5B-8C0C-0429A45FA344}">
      <dgm:prSet/>
      <dgm:spPr/>
      <dgm:t>
        <a:bodyPr/>
        <a:lstStyle/>
        <a:p>
          <a:endParaRPr lang="en-US"/>
        </a:p>
      </dgm:t>
    </dgm:pt>
    <dgm:pt modelId="{9BA34DEA-886B-4A91-8D8B-4A26C241E85B}" type="sibTrans" cxnId="{C41EE934-C68C-4D5B-8C0C-0429A45FA344}">
      <dgm:prSet/>
      <dgm:spPr/>
      <dgm:t>
        <a:bodyPr/>
        <a:lstStyle/>
        <a:p>
          <a:endParaRPr lang="en-US"/>
        </a:p>
      </dgm:t>
    </dgm:pt>
    <dgm:pt modelId="{4C173F62-BE28-446D-BBC7-90592C126666}" type="pres">
      <dgm:prSet presAssocID="{EBA46BE7-91F2-4977-A614-91E2D1E9E947}" presName="linear" presStyleCnt="0">
        <dgm:presLayoutVars>
          <dgm:animLvl val="lvl"/>
          <dgm:resizeHandles val="exact"/>
        </dgm:presLayoutVars>
      </dgm:prSet>
      <dgm:spPr/>
    </dgm:pt>
    <dgm:pt modelId="{F9C9552C-6A3E-4299-99AF-20E563E6300F}" type="pres">
      <dgm:prSet presAssocID="{7A624E97-C4FA-4C85-A153-0BB7A2C7516C}" presName="parentText" presStyleLbl="node1" presStyleIdx="0" presStyleCnt="3">
        <dgm:presLayoutVars>
          <dgm:chMax val="0"/>
          <dgm:bulletEnabled val="1"/>
        </dgm:presLayoutVars>
      </dgm:prSet>
      <dgm:spPr/>
    </dgm:pt>
    <dgm:pt modelId="{3F4EDE83-F2BB-4E14-9C62-980E8934D2E4}" type="pres">
      <dgm:prSet presAssocID="{518A3B33-ACA4-47CC-9864-D12EA42D230E}" presName="spacer" presStyleCnt="0"/>
      <dgm:spPr/>
    </dgm:pt>
    <dgm:pt modelId="{6C5C2D4F-EC0A-40E9-91A5-44F559B48692}" type="pres">
      <dgm:prSet presAssocID="{1EC580D3-8DA6-4B50-A4F7-0AA4AE40807C}" presName="parentText" presStyleLbl="node1" presStyleIdx="1" presStyleCnt="3">
        <dgm:presLayoutVars>
          <dgm:chMax val="0"/>
          <dgm:bulletEnabled val="1"/>
        </dgm:presLayoutVars>
      </dgm:prSet>
      <dgm:spPr/>
    </dgm:pt>
    <dgm:pt modelId="{8ACE3142-5D8C-4E29-9DC9-106864AE7819}" type="pres">
      <dgm:prSet presAssocID="{1EA5FEA2-308C-45E5-ACBC-D68A05B46F93}" presName="spacer" presStyleCnt="0"/>
      <dgm:spPr/>
    </dgm:pt>
    <dgm:pt modelId="{3D7E90D8-C99B-475D-AC54-0DC037B8FFC1}" type="pres">
      <dgm:prSet presAssocID="{FDDF18FA-7E2D-4F88-9FB2-4B1DAB81B808}" presName="parentText" presStyleLbl="node1" presStyleIdx="2" presStyleCnt="3">
        <dgm:presLayoutVars>
          <dgm:chMax val="0"/>
          <dgm:bulletEnabled val="1"/>
        </dgm:presLayoutVars>
      </dgm:prSet>
      <dgm:spPr/>
    </dgm:pt>
  </dgm:ptLst>
  <dgm:cxnLst>
    <dgm:cxn modelId="{7978A213-4EAC-495F-BB3C-783EF6359A62}" type="presOf" srcId="{7A624E97-C4FA-4C85-A153-0BB7A2C7516C}" destId="{F9C9552C-6A3E-4299-99AF-20E563E6300F}" srcOrd="0" destOrd="0" presId="urn:microsoft.com/office/officeart/2005/8/layout/vList2"/>
    <dgm:cxn modelId="{C41EE934-C68C-4D5B-8C0C-0429A45FA344}" srcId="{EBA46BE7-91F2-4977-A614-91E2D1E9E947}" destId="{FDDF18FA-7E2D-4F88-9FB2-4B1DAB81B808}" srcOrd="2" destOrd="0" parTransId="{DBA3D650-C5AA-42A4-A954-7B4C7B0435E7}" sibTransId="{9BA34DEA-886B-4A91-8D8B-4A26C241E85B}"/>
    <dgm:cxn modelId="{0850F03A-0B66-48AA-89B0-1000AC0FA2C7}" type="presOf" srcId="{1EC580D3-8DA6-4B50-A4F7-0AA4AE40807C}" destId="{6C5C2D4F-EC0A-40E9-91A5-44F559B48692}" srcOrd="0" destOrd="0" presId="urn:microsoft.com/office/officeart/2005/8/layout/vList2"/>
    <dgm:cxn modelId="{5EA3CD41-4CE3-44D3-BD47-DF08A4E64828}" type="presOf" srcId="{EBA46BE7-91F2-4977-A614-91E2D1E9E947}" destId="{4C173F62-BE28-446D-BBC7-90592C126666}" srcOrd="0" destOrd="0" presId="urn:microsoft.com/office/officeart/2005/8/layout/vList2"/>
    <dgm:cxn modelId="{6EAD9C6F-3CD3-4906-A75A-4186D7121B13}" srcId="{EBA46BE7-91F2-4977-A614-91E2D1E9E947}" destId="{1EC580D3-8DA6-4B50-A4F7-0AA4AE40807C}" srcOrd="1" destOrd="0" parTransId="{AB0BDB3A-FBE5-4E89-8CE7-BE86969CDBAE}" sibTransId="{1EA5FEA2-308C-45E5-ACBC-D68A05B46F93}"/>
    <dgm:cxn modelId="{D922E852-C44D-401C-8AF1-33A11964BC6A}" srcId="{EBA46BE7-91F2-4977-A614-91E2D1E9E947}" destId="{7A624E97-C4FA-4C85-A153-0BB7A2C7516C}" srcOrd="0" destOrd="0" parTransId="{E630C38F-6716-45FB-B0B0-CCF7354F4B0F}" sibTransId="{518A3B33-ACA4-47CC-9864-D12EA42D230E}"/>
    <dgm:cxn modelId="{CEA945C5-B285-47A1-8A59-4674BE086396}" type="presOf" srcId="{FDDF18FA-7E2D-4F88-9FB2-4B1DAB81B808}" destId="{3D7E90D8-C99B-475D-AC54-0DC037B8FFC1}" srcOrd="0" destOrd="0" presId="urn:microsoft.com/office/officeart/2005/8/layout/vList2"/>
    <dgm:cxn modelId="{200F6F90-4F65-491B-AE64-C8E4F4D21C90}" type="presParOf" srcId="{4C173F62-BE28-446D-BBC7-90592C126666}" destId="{F9C9552C-6A3E-4299-99AF-20E563E6300F}" srcOrd="0" destOrd="0" presId="urn:microsoft.com/office/officeart/2005/8/layout/vList2"/>
    <dgm:cxn modelId="{B22310BA-A585-4496-A847-56E9A0237791}" type="presParOf" srcId="{4C173F62-BE28-446D-BBC7-90592C126666}" destId="{3F4EDE83-F2BB-4E14-9C62-980E8934D2E4}" srcOrd="1" destOrd="0" presId="urn:microsoft.com/office/officeart/2005/8/layout/vList2"/>
    <dgm:cxn modelId="{129ADDE4-FF20-4F69-BE4A-457776CF7858}" type="presParOf" srcId="{4C173F62-BE28-446D-BBC7-90592C126666}" destId="{6C5C2D4F-EC0A-40E9-91A5-44F559B48692}" srcOrd="2" destOrd="0" presId="urn:microsoft.com/office/officeart/2005/8/layout/vList2"/>
    <dgm:cxn modelId="{ECCFD1EB-379E-40EE-8842-03F02CFA9141}" type="presParOf" srcId="{4C173F62-BE28-446D-BBC7-90592C126666}" destId="{8ACE3142-5D8C-4E29-9DC9-106864AE7819}" srcOrd="3" destOrd="0" presId="urn:microsoft.com/office/officeart/2005/8/layout/vList2"/>
    <dgm:cxn modelId="{275FAC30-EBBE-4C57-A194-2C448D609165}" type="presParOf" srcId="{4C173F62-BE28-446D-BBC7-90592C126666}" destId="{3D7E90D8-C99B-475D-AC54-0DC037B8FFC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BBDCFA-A8E1-4151-8745-D0FCEF9C5CAD}" type="doc">
      <dgm:prSet loTypeId="urn:microsoft.com/office/officeart/2018/2/layout/IconVerticalSolidList" loCatId="icon" qsTypeId="urn:microsoft.com/office/officeart/2005/8/quickstyle/simple5" qsCatId="simple" csTypeId="urn:microsoft.com/office/officeart/2005/8/colors/colorful2" csCatId="colorful" phldr="1"/>
      <dgm:spPr/>
      <dgm:t>
        <a:bodyPr/>
        <a:lstStyle/>
        <a:p>
          <a:endParaRPr lang="en-US"/>
        </a:p>
      </dgm:t>
    </dgm:pt>
    <dgm:pt modelId="{CF9ED039-1800-4D18-980C-BB279E33A7D2}">
      <dgm:prSet/>
      <dgm:spPr/>
      <dgm:t>
        <a:bodyPr/>
        <a:lstStyle/>
        <a:p>
          <a:pPr>
            <a:lnSpc>
              <a:spcPct val="100000"/>
            </a:lnSpc>
          </a:pPr>
          <a:r>
            <a:rPr lang="en-US"/>
            <a:t>2 Adjusting the body (posture), breath and mind</a:t>
          </a:r>
        </a:p>
      </dgm:t>
    </dgm:pt>
    <dgm:pt modelId="{8053DFC1-70A8-408A-83FF-E5B79E6E7F83}" type="parTrans" cxnId="{B7749A2D-F19D-4F23-9796-61741DA41765}">
      <dgm:prSet/>
      <dgm:spPr/>
      <dgm:t>
        <a:bodyPr/>
        <a:lstStyle/>
        <a:p>
          <a:endParaRPr lang="en-US"/>
        </a:p>
      </dgm:t>
    </dgm:pt>
    <dgm:pt modelId="{035D2374-9097-4EC8-84E8-15FCCF566CBF}" type="sibTrans" cxnId="{B7749A2D-F19D-4F23-9796-61741DA41765}">
      <dgm:prSet/>
      <dgm:spPr/>
      <dgm:t>
        <a:bodyPr/>
        <a:lstStyle/>
        <a:p>
          <a:endParaRPr lang="en-US"/>
        </a:p>
      </dgm:t>
    </dgm:pt>
    <dgm:pt modelId="{F9DB0F4E-0C12-4D24-8406-CE16E1037092}">
      <dgm:prSet/>
      <dgm:spPr/>
      <dgm:t>
        <a:bodyPr/>
        <a:lstStyle/>
        <a:p>
          <a:pPr>
            <a:lnSpc>
              <a:spcPct val="100000"/>
            </a:lnSpc>
          </a:pPr>
          <a:r>
            <a:rPr lang="en-US" dirty="0"/>
            <a:t>3 Moving meditation proper- can be sitting if needed</a:t>
          </a:r>
        </a:p>
      </dgm:t>
    </dgm:pt>
    <dgm:pt modelId="{BB4C6845-1E49-44EF-9E9D-7486C99FA44B}" type="parTrans" cxnId="{48F30F0E-2C1A-415C-9DBD-CFF7547A0725}">
      <dgm:prSet/>
      <dgm:spPr/>
      <dgm:t>
        <a:bodyPr/>
        <a:lstStyle/>
        <a:p>
          <a:endParaRPr lang="en-US"/>
        </a:p>
      </dgm:t>
    </dgm:pt>
    <dgm:pt modelId="{832C9902-9907-4327-853B-077D8206C8E8}" type="sibTrans" cxnId="{48F30F0E-2C1A-415C-9DBD-CFF7547A0725}">
      <dgm:prSet/>
      <dgm:spPr/>
      <dgm:t>
        <a:bodyPr/>
        <a:lstStyle/>
        <a:p>
          <a:endParaRPr lang="en-US"/>
        </a:p>
      </dgm:t>
    </dgm:pt>
    <dgm:pt modelId="{AC909274-670E-4A27-B4BB-DAB8EC090BC6}">
      <dgm:prSet/>
      <dgm:spPr/>
      <dgm:t>
        <a:bodyPr/>
        <a:lstStyle/>
        <a:p>
          <a:pPr>
            <a:lnSpc>
              <a:spcPct val="100000"/>
            </a:lnSpc>
          </a:pPr>
          <a:r>
            <a:rPr lang="en-US"/>
            <a:t>4 Meditative centering in standing/sitting</a:t>
          </a:r>
        </a:p>
      </dgm:t>
    </dgm:pt>
    <dgm:pt modelId="{85685E2A-68AA-4C38-BB7A-3FB46C25309E}" type="parTrans" cxnId="{CD68CA61-EBAD-4527-B462-C0344C0147A3}">
      <dgm:prSet/>
      <dgm:spPr/>
      <dgm:t>
        <a:bodyPr/>
        <a:lstStyle/>
        <a:p>
          <a:endParaRPr lang="en-US"/>
        </a:p>
      </dgm:t>
    </dgm:pt>
    <dgm:pt modelId="{F6AFB6A6-33B1-4863-9E5B-3A537AE583F5}" type="sibTrans" cxnId="{CD68CA61-EBAD-4527-B462-C0344C0147A3}">
      <dgm:prSet/>
      <dgm:spPr/>
      <dgm:t>
        <a:bodyPr/>
        <a:lstStyle/>
        <a:p>
          <a:endParaRPr lang="en-US"/>
        </a:p>
      </dgm:t>
    </dgm:pt>
    <dgm:pt modelId="{DA5E424C-159A-413D-8E99-FE66C9EB992B}">
      <dgm:prSet/>
      <dgm:spPr/>
      <dgm:t>
        <a:bodyPr/>
        <a:lstStyle/>
        <a:p>
          <a:pPr>
            <a:lnSpc>
              <a:spcPct val="100000"/>
            </a:lnSpc>
          </a:pPr>
          <a:r>
            <a:rPr lang="en-US"/>
            <a:t>5 Massage/tapping to exit the meditative state and stimulate blood flow</a:t>
          </a:r>
        </a:p>
      </dgm:t>
    </dgm:pt>
    <dgm:pt modelId="{EDF243C7-B56C-480F-B7B3-29F70989BF57}" type="parTrans" cxnId="{5EEA3272-D0CA-4325-8B4E-0CCBF63CD73F}">
      <dgm:prSet/>
      <dgm:spPr/>
      <dgm:t>
        <a:bodyPr/>
        <a:lstStyle/>
        <a:p>
          <a:endParaRPr lang="en-US"/>
        </a:p>
      </dgm:t>
    </dgm:pt>
    <dgm:pt modelId="{56435C58-4E0C-45F4-956D-F6E2BC43E21B}" type="sibTrans" cxnId="{5EEA3272-D0CA-4325-8B4E-0CCBF63CD73F}">
      <dgm:prSet/>
      <dgm:spPr/>
      <dgm:t>
        <a:bodyPr/>
        <a:lstStyle/>
        <a:p>
          <a:endParaRPr lang="en-US"/>
        </a:p>
      </dgm:t>
    </dgm:pt>
    <dgm:pt modelId="{299C36CE-7155-4556-9239-9F035015DC3D}">
      <dgm:prSet/>
      <dgm:spPr/>
      <dgm:t>
        <a:bodyPr/>
        <a:lstStyle/>
        <a:p>
          <a:pPr>
            <a:lnSpc>
              <a:spcPct val="100000"/>
            </a:lnSpc>
          </a:pPr>
          <a:r>
            <a:rPr lang="en-US" dirty="0"/>
            <a:t>6 End with recentering/closing/gratitude</a:t>
          </a:r>
        </a:p>
      </dgm:t>
    </dgm:pt>
    <dgm:pt modelId="{E1499F3D-3213-4D85-9A3B-F6BFECDE0B84}" type="parTrans" cxnId="{16504C86-A72C-4FDB-914B-318EB0E7A1DC}">
      <dgm:prSet/>
      <dgm:spPr/>
      <dgm:t>
        <a:bodyPr/>
        <a:lstStyle/>
        <a:p>
          <a:endParaRPr lang="en-US"/>
        </a:p>
      </dgm:t>
    </dgm:pt>
    <dgm:pt modelId="{DC689C03-1100-4C9A-AD7E-84BB0F6AF83D}" type="sibTrans" cxnId="{16504C86-A72C-4FDB-914B-318EB0E7A1DC}">
      <dgm:prSet/>
      <dgm:spPr/>
      <dgm:t>
        <a:bodyPr/>
        <a:lstStyle/>
        <a:p>
          <a:endParaRPr lang="en-US"/>
        </a:p>
      </dgm:t>
    </dgm:pt>
    <dgm:pt modelId="{84D2D090-401C-473B-AB18-D3BD9D985ED7}">
      <dgm:prSet/>
      <dgm:spPr/>
      <dgm:t>
        <a:bodyPr/>
        <a:lstStyle/>
        <a:p>
          <a:pPr>
            <a:lnSpc>
              <a:spcPct val="100000"/>
            </a:lnSpc>
          </a:pPr>
          <a:r>
            <a:rPr lang="en-US" dirty="0"/>
            <a:t>1 Opening: Bouncing/shaking (or vigorous walking) </a:t>
          </a:r>
        </a:p>
      </dgm:t>
    </dgm:pt>
    <dgm:pt modelId="{1177F01C-48AE-481C-A1C7-1CDF9B052467}" type="parTrans" cxnId="{E8589901-CF33-4312-8A9C-D527E2C8299B}">
      <dgm:prSet/>
      <dgm:spPr/>
      <dgm:t>
        <a:bodyPr/>
        <a:lstStyle/>
        <a:p>
          <a:endParaRPr lang="en-US"/>
        </a:p>
      </dgm:t>
    </dgm:pt>
    <dgm:pt modelId="{8AF5341A-6A5E-4C0A-BEE1-E4BA40E7FB25}" type="sibTrans" cxnId="{E8589901-CF33-4312-8A9C-D527E2C8299B}">
      <dgm:prSet/>
      <dgm:spPr/>
      <dgm:t>
        <a:bodyPr/>
        <a:lstStyle/>
        <a:p>
          <a:endParaRPr lang="en-US"/>
        </a:p>
      </dgm:t>
    </dgm:pt>
    <dgm:pt modelId="{F64BDBC4-7946-4DDA-877C-3A3C1CBC31AD}" type="pres">
      <dgm:prSet presAssocID="{94BBDCFA-A8E1-4151-8745-D0FCEF9C5CAD}" presName="root" presStyleCnt="0">
        <dgm:presLayoutVars>
          <dgm:dir/>
          <dgm:resizeHandles val="exact"/>
        </dgm:presLayoutVars>
      </dgm:prSet>
      <dgm:spPr/>
    </dgm:pt>
    <dgm:pt modelId="{A540CA63-E450-4E38-AAB3-BA7D66B38618}" type="pres">
      <dgm:prSet presAssocID="{84D2D090-401C-473B-AB18-D3BD9D985ED7}" presName="compNode" presStyleCnt="0"/>
      <dgm:spPr/>
    </dgm:pt>
    <dgm:pt modelId="{77D045A8-BC42-4133-8419-A8C4A0E98DE7}" type="pres">
      <dgm:prSet presAssocID="{84D2D090-401C-473B-AB18-D3BD9D985ED7}" presName="bgRect" presStyleLbl="bgShp" presStyleIdx="0" presStyleCnt="6"/>
      <dgm:spPr/>
    </dgm:pt>
    <dgm:pt modelId="{69DD3B4D-7FDA-455A-8E18-0F6ED7939F2B}" type="pres">
      <dgm:prSet presAssocID="{84D2D090-401C-473B-AB18-D3BD9D985ED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with Pulse"/>
        </a:ext>
      </dgm:extLst>
    </dgm:pt>
    <dgm:pt modelId="{27677EB2-5427-402C-B5AE-BA2AAC69D61B}" type="pres">
      <dgm:prSet presAssocID="{84D2D090-401C-473B-AB18-D3BD9D985ED7}" presName="spaceRect" presStyleCnt="0"/>
      <dgm:spPr/>
    </dgm:pt>
    <dgm:pt modelId="{8483EC8C-1892-4543-9AAF-92161F8F5B79}" type="pres">
      <dgm:prSet presAssocID="{84D2D090-401C-473B-AB18-D3BD9D985ED7}" presName="parTx" presStyleLbl="revTx" presStyleIdx="0" presStyleCnt="6">
        <dgm:presLayoutVars>
          <dgm:chMax val="0"/>
          <dgm:chPref val="0"/>
        </dgm:presLayoutVars>
      </dgm:prSet>
      <dgm:spPr/>
    </dgm:pt>
    <dgm:pt modelId="{964AE879-2BBA-4D38-B203-2DEC1C77D973}" type="pres">
      <dgm:prSet presAssocID="{8AF5341A-6A5E-4C0A-BEE1-E4BA40E7FB25}" presName="sibTrans" presStyleCnt="0"/>
      <dgm:spPr/>
    </dgm:pt>
    <dgm:pt modelId="{863A09D5-91AF-4302-8CAB-F9F36E5F8246}" type="pres">
      <dgm:prSet presAssocID="{CF9ED039-1800-4D18-980C-BB279E33A7D2}" presName="compNode" presStyleCnt="0"/>
      <dgm:spPr/>
    </dgm:pt>
    <dgm:pt modelId="{5171D25B-5B7D-4FEE-8354-C485F2CE70A6}" type="pres">
      <dgm:prSet presAssocID="{CF9ED039-1800-4D18-980C-BB279E33A7D2}" presName="bgRect" presStyleLbl="bgShp" presStyleIdx="1" presStyleCnt="6"/>
      <dgm:spPr/>
    </dgm:pt>
    <dgm:pt modelId="{2DF8163A-8CC8-4D6F-8C7D-B01A8677811A}" type="pres">
      <dgm:prSet presAssocID="{CF9ED039-1800-4D18-980C-BB279E33A7D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CD872C56-EA4C-4F8B-AAC8-F66BB242A86F}" type="pres">
      <dgm:prSet presAssocID="{CF9ED039-1800-4D18-980C-BB279E33A7D2}" presName="spaceRect" presStyleCnt="0"/>
      <dgm:spPr/>
    </dgm:pt>
    <dgm:pt modelId="{F80B2E1F-AC2F-40CD-86AC-11FCFECA995E}" type="pres">
      <dgm:prSet presAssocID="{CF9ED039-1800-4D18-980C-BB279E33A7D2}" presName="parTx" presStyleLbl="revTx" presStyleIdx="1" presStyleCnt="6">
        <dgm:presLayoutVars>
          <dgm:chMax val="0"/>
          <dgm:chPref val="0"/>
        </dgm:presLayoutVars>
      </dgm:prSet>
      <dgm:spPr/>
    </dgm:pt>
    <dgm:pt modelId="{4DC49A11-2D29-4DD1-B80D-DC7A3E0833B0}" type="pres">
      <dgm:prSet presAssocID="{035D2374-9097-4EC8-84E8-15FCCF566CBF}" presName="sibTrans" presStyleCnt="0"/>
      <dgm:spPr/>
    </dgm:pt>
    <dgm:pt modelId="{2830DEA7-336D-4EA1-8C71-86CDCC8857DF}" type="pres">
      <dgm:prSet presAssocID="{F9DB0F4E-0C12-4D24-8406-CE16E1037092}" presName="compNode" presStyleCnt="0"/>
      <dgm:spPr/>
    </dgm:pt>
    <dgm:pt modelId="{22A3BAD8-B8D6-4BDB-BC39-C01145FF7775}" type="pres">
      <dgm:prSet presAssocID="{F9DB0F4E-0C12-4D24-8406-CE16E1037092}" presName="bgRect" presStyleLbl="bgShp" presStyleIdx="2" presStyleCnt="6"/>
      <dgm:spPr/>
    </dgm:pt>
    <dgm:pt modelId="{D3314B0A-CCDD-488E-83B4-486F716DD841}" type="pres">
      <dgm:prSet presAssocID="{F9DB0F4E-0C12-4D24-8406-CE16E103709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tation"/>
        </a:ext>
      </dgm:extLst>
    </dgm:pt>
    <dgm:pt modelId="{DDFB3A07-FFBC-4FC6-838F-127CB71DE813}" type="pres">
      <dgm:prSet presAssocID="{F9DB0F4E-0C12-4D24-8406-CE16E1037092}" presName="spaceRect" presStyleCnt="0"/>
      <dgm:spPr/>
    </dgm:pt>
    <dgm:pt modelId="{F8565000-A42A-43C1-B1E9-1A9B2153378A}" type="pres">
      <dgm:prSet presAssocID="{F9DB0F4E-0C12-4D24-8406-CE16E1037092}" presName="parTx" presStyleLbl="revTx" presStyleIdx="2" presStyleCnt="6">
        <dgm:presLayoutVars>
          <dgm:chMax val="0"/>
          <dgm:chPref val="0"/>
        </dgm:presLayoutVars>
      </dgm:prSet>
      <dgm:spPr/>
    </dgm:pt>
    <dgm:pt modelId="{1121C227-8757-4823-865C-2A1C9F2B7F67}" type="pres">
      <dgm:prSet presAssocID="{832C9902-9907-4327-853B-077D8206C8E8}" presName="sibTrans" presStyleCnt="0"/>
      <dgm:spPr/>
    </dgm:pt>
    <dgm:pt modelId="{D57F5F60-E236-44BF-8D4D-0E363A26CFF8}" type="pres">
      <dgm:prSet presAssocID="{AC909274-670E-4A27-B4BB-DAB8EC090BC6}" presName="compNode" presStyleCnt="0"/>
      <dgm:spPr/>
    </dgm:pt>
    <dgm:pt modelId="{4FE5BFBA-B236-47DD-9B08-F0E1E07A31FE}" type="pres">
      <dgm:prSet presAssocID="{AC909274-670E-4A27-B4BB-DAB8EC090BC6}" presName="bgRect" presStyleLbl="bgShp" presStyleIdx="3" presStyleCnt="6"/>
      <dgm:spPr/>
    </dgm:pt>
    <dgm:pt modelId="{113B3147-E1B5-4B96-9BDD-959722F90AFE}" type="pres">
      <dgm:prSet presAssocID="{AC909274-670E-4A27-B4BB-DAB8EC090BC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ance Steps"/>
        </a:ext>
      </dgm:extLst>
    </dgm:pt>
    <dgm:pt modelId="{CEEAEED6-0E0B-468F-ACAB-C74807292C6B}" type="pres">
      <dgm:prSet presAssocID="{AC909274-670E-4A27-B4BB-DAB8EC090BC6}" presName="spaceRect" presStyleCnt="0"/>
      <dgm:spPr/>
    </dgm:pt>
    <dgm:pt modelId="{8592CC9E-3090-4326-A51B-3896D0FF08A8}" type="pres">
      <dgm:prSet presAssocID="{AC909274-670E-4A27-B4BB-DAB8EC090BC6}" presName="parTx" presStyleLbl="revTx" presStyleIdx="3" presStyleCnt="6">
        <dgm:presLayoutVars>
          <dgm:chMax val="0"/>
          <dgm:chPref val="0"/>
        </dgm:presLayoutVars>
      </dgm:prSet>
      <dgm:spPr/>
    </dgm:pt>
    <dgm:pt modelId="{2564208C-F538-4003-94F9-927F7145325C}" type="pres">
      <dgm:prSet presAssocID="{F6AFB6A6-33B1-4863-9E5B-3A537AE583F5}" presName="sibTrans" presStyleCnt="0"/>
      <dgm:spPr/>
    </dgm:pt>
    <dgm:pt modelId="{0A931423-AED7-4FD9-B843-1EF73748EA9A}" type="pres">
      <dgm:prSet presAssocID="{DA5E424C-159A-413D-8E99-FE66C9EB992B}" presName="compNode" presStyleCnt="0"/>
      <dgm:spPr/>
    </dgm:pt>
    <dgm:pt modelId="{A0B80FD2-B227-4C37-A98C-F2A376CC3DB6}" type="pres">
      <dgm:prSet presAssocID="{DA5E424C-159A-413D-8E99-FE66C9EB992B}" presName="bgRect" presStyleLbl="bgShp" presStyleIdx="4" presStyleCnt="6"/>
      <dgm:spPr/>
    </dgm:pt>
    <dgm:pt modelId="{2EFA6303-EB88-45CB-A6DA-1B60CC77B337}" type="pres">
      <dgm:prSet presAssocID="{DA5E424C-159A-413D-8E99-FE66C9EB992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apping Hands"/>
        </a:ext>
      </dgm:extLst>
    </dgm:pt>
    <dgm:pt modelId="{8D48E404-C48A-417C-B746-815B79EA4ECE}" type="pres">
      <dgm:prSet presAssocID="{DA5E424C-159A-413D-8E99-FE66C9EB992B}" presName="spaceRect" presStyleCnt="0"/>
      <dgm:spPr/>
    </dgm:pt>
    <dgm:pt modelId="{5A781A3D-0F84-4426-866C-0F7837711620}" type="pres">
      <dgm:prSet presAssocID="{DA5E424C-159A-413D-8E99-FE66C9EB992B}" presName="parTx" presStyleLbl="revTx" presStyleIdx="4" presStyleCnt="6">
        <dgm:presLayoutVars>
          <dgm:chMax val="0"/>
          <dgm:chPref val="0"/>
        </dgm:presLayoutVars>
      </dgm:prSet>
      <dgm:spPr/>
    </dgm:pt>
    <dgm:pt modelId="{D7925A77-A247-409A-92FC-49961BCA2037}" type="pres">
      <dgm:prSet presAssocID="{56435C58-4E0C-45F4-956D-F6E2BC43E21B}" presName="sibTrans" presStyleCnt="0"/>
      <dgm:spPr/>
    </dgm:pt>
    <dgm:pt modelId="{972D3666-D3D8-4EEC-AB9B-26EC0B002161}" type="pres">
      <dgm:prSet presAssocID="{299C36CE-7155-4556-9239-9F035015DC3D}" presName="compNode" presStyleCnt="0"/>
      <dgm:spPr/>
    </dgm:pt>
    <dgm:pt modelId="{C863D5E2-7FE5-4606-9529-AFC210C64EAF}" type="pres">
      <dgm:prSet presAssocID="{299C36CE-7155-4556-9239-9F035015DC3D}" presName="bgRect" presStyleLbl="bgShp" presStyleIdx="5" presStyleCnt="6"/>
      <dgm:spPr/>
    </dgm:pt>
    <dgm:pt modelId="{03D92314-B523-4EA0-B966-713053574DA0}" type="pres">
      <dgm:prSet presAssocID="{299C36CE-7155-4556-9239-9F035015DC3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andshake"/>
        </a:ext>
      </dgm:extLst>
    </dgm:pt>
    <dgm:pt modelId="{203BBA8F-7B86-4216-B0C9-2BAB3431A010}" type="pres">
      <dgm:prSet presAssocID="{299C36CE-7155-4556-9239-9F035015DC3D}" presName="spaceRect" presStyleCnt="0"/>
      <dgm:spPr/>
    </dgm:pt>
    <dgm:pt modelId="{0382A169-2B89-4774-848C-C53FBFB69FF5}" type="pres">
      <dgm:prSet presAssocID="{299C36CE-7155-4556-9239-9F035015DC3D}" presName="parTx" presStyleLbl="revTx" presStyleIdx="5" presStyleCnt="6">
        <dgm:presLayoutVars>
          <dgm:chMax val="0"/>
          <dgm:chPref val="0"/>
        </dgm:presLayoutVars>
      </dgm:prSet>
      <dgm:spPr/>
    </dgm:pt>
  </dgm:ptLst>
  <dgm:cxnLst>
    <dgm:cxn modelId="{E8589901-CF33-4312-8A9C-D527E2C8299B}" srcId="{94BBDCFA-A8E1-4151-8745-D0FCEF9C5CAD}" destId="{84D2D090-401C-473B-AB18-D3BD9D985ED7}" srcOrd="0" destOrd="0" parTransId="{1177F01C-48AE-481C-A1C7-1CDF9B052467}" sibTransId="{8AF5341A-6A5E-4C0A-BEE1-E4BA40E7FB25}"/>
    <dgm:cxn modelId="{48F30F0E-2C1A-415C-9DBD-CFF7547A0725}" srcId="{94BBDCFA-A8E1-4151-8745-D0FCEF9C5CAD}" destId="{F9DB0F4E-0C12-4D24-8406-CE16E1037092}" srcOrd="2" destOrd="0" parTransId="{BB4C6845-1E49-44EF-9E9D-7486C99FA44B}" sibTransId="{832C9902-9907-4327-853B-077D8206C8E8}"/>
    <dgm:cxn modelId="{7AAF572D-CD5F-40B1-B4BE-E7AE06565C8C}" type="presOf" srcId="{CF9ED039-1800-4D18-980C-BB279E33A7D2}" destId="{F80B2E1F-AC2F-40CD-86AC-11FCFECA995E}" srcOrd="0" destOrd="0" presId="urn:microsoft.com/office/officeart/2018/2/layout/IconVerticalSolidList"/>
    <dgm:cxn modelId="{B7749A2D-F19D-4F23-9796-61741DA41765}" srcId="{94BBDCFA-A8E1-4151-8745-D0FCEF9C5CAD}" destId="{CF9ED039-1800-4D18-980C-BB279E33A7D2}" srcOrd="1" destOrd="0" parTransId="{8053DFC1-70A8-408A-83FF-E5B79E6E7F83}" sibTransId="{035D2374-9097-4EC8-84E8-15FCCF566CBF}"/>
    <dgm:cxn modelId="{04A9AB32-1540-49FE-A512-42F5BB03CBFF}" type="presOf" srcId="{DA5E424C-159A-413D-8E99-FE66C9EB992B}" destId="{5A781A3D-0F84-4426-866C-0F7837711620}" srcOrd="0" destOrd="0" presId="urn:microsoft.com/office/officeart/2018/2/layout/IconVerticalSolidList"/>
    <dgm:cxn modelId="{CD68CA61-EBAD-4527-B462-C0344C0147A3}" srcId="{94BBDCFA-A8E1-4151-8745-D0FCEF9C5CAD}" destId="{AC909274-670E-4A27-B4BB-DAB8EC090BC6}" srcOrd="3" destOrd="0" parTransId="{85685E2A-68AA-4C38-BB7A-3FB46C25309E}" sibTransId="{F6AFB6A6-33B1-4863-9E5B-3A537AE583F5}"/>
    <dgm:cxn modelId="{5EEA3272-D0CA-4325-8B4E-0CCBF63CD73F}" srcId="{94BBDCFA-A8E1-4151-8745-D0FCEF9C5CAD}" destId="{DA5E424C-159A-413D-8E99-FE66C9EB992B}" srcOrd="4" destOrd="0" parTransId="{EDF243C7-B56C-480F-B7B3-29F70989BF57}" sibTransId="{56435C58-4E0C-45F4-956D-F6E2BC43E21B}"/>
    <dgm:cxn modelId="{16504C86-A72C-4FDB-914B-318EB0E7A1DC}" srcId="{94BBDCFA-A8E1-4151-8745-D0FCEF9C5CAD}" destId="{299C36CE-7155-4556-9239-9F035015DC3D}" srcOrd="5" destOrd="0" parTransId="{E1499F3D-3213-4D85-9A3B-F6BFECDE0B84}" sibTransId="{DC689C03-1100-4C9A-AD7E-84BB0F6AF83D}"/>
    <dgm:cxn modelId="{564CB38C-AC51-412C-9599-34D8CC88E8A7}" type="presOf" srcId="{299C36CE-7155-4556-9239-9F035015DC3D}" destId="{0382A169-2B89-4774-848C-C53FBFB69FF5}" srcOrd="0" destOrd="0" presId="urn:microsoft.com/office/officeart/2018/2/layout/IconVerticalSolidList"/>
    <dgm:cxn modelId="{75B3EE9B-9A01-4CC2-A03D-FB9AAAB08E08}" type="presOf" srcId="{94BBDCFA-A8E1-4151-8745-D0FCEF9C5CAD}" destId="{F64BDBC4-7946-4DDA-877C-3A3C1CBC31AD}" srcOrd="0" destOrd="0" presId="urn:microsoft.com/office/officeart/2018/2/layout/IconVerticalSolidList"/>
    <dgm:cxn modelId="{DC9367BB-1D89-4388-8021-6465AEAAFA02}" type="presOf" srcId="{AC909274-670E-4A27-B4BB-DAB8EC090BC6}" destId="{8592CC9E-3090-4326-A51B-3896D0FF08A8}" srcOrd="0" destOrd="0" presId="urn:microsoft.com/office/officeart/2018/2/layout/IconVerticalSolidList"/>
    <dgm:cxn modelId="{65AB1EF0-E053-4874-98FB-E4E18784D094}" type="presOf" srcId="{84D2D090-401C-473B-AB18-D3BD9D985ED7}" destId="{8483EC8C-1892-4543-9AAF-92161F8F5B79}" srcOrd="0" destOrd="0" presId="urn:microsoft.com/office/officeart/2018/2/layout/IconVerticalSolidList"/>
    <dgm:cxn modelId="{1ED722FC-950E-4139-B0FB-9D30092033C6}" type="presOf" srcId="{F9DB0F4E-0C12-4D24-8406-CE16E1037092}" destId="{F8565000-A42A-43C1-B1E9-1A9B2153378A}" srcOrd="0" destOrd="0" presId="urn:microsoft.com/office/officeart/2018/2/layout/IconVerticalSolidList"/>
    <dgm:cxn modelId="{09DD38B6-50AB-47ED-838C-B46EB7BE72AC}" type="presParOf" srcId="{F64BDBC4-7946-4DDA-877C-3A3C1CBC31AD}" destId="{A540CA63-E450-4E38-AAB3-BA7D66B38618}" srcOrd="0" destOrd="0" presId="urn:microsoft.com/office/officeart/2018/2/layout/IconVerticalSolidList"/>
    <dgm:cxn modelId="{BD5B87A0-1DA4-4B36-B361-7BE60D43174C}" type="presParOf" srcId="{A540CA63-E450-4E38-AAB3-BA7D66B38618}" destId="{77D045A8-BC42-4133-8419-A8C4A0E98DE7}" srcOrd="0" destOrd="0" presId="urn:microsoft.com/office/officeart/2018/2/layout/IconVerticalSolidList"/>
    <dgm:cxn modelId="{2B13CA2C-A0FF-4C24-8B67-BB0E12816898}" type="presParOf" srcId="{A540CA63-E450-4E38-AAB3-BA7D66B38618}" destId="{69DD3B4D-7FDA-455A-8E18-0F6ED7939F2B}" srcOrd="1" destOrd="0" presId="urn:microsoft.com/office/officeart/2018/2/layout/IconVerticalSolidList"/>
    <dgm:cxn modelId="{CAB8D8C0-E125-46B5-AE5D-753750F93857}" type="presParOf" srcId="{A540CA63-E450-4E38-AAB3-BA7D66B38618}" destId="{27677EB2-5427-402C-B5AE-BA2AAC69D61B}" srcOrd="2" destOrd="0" presId="urn:microsoft.com/office/officeart/2018/2/layout/IconVerticalSolidList"/>
    <dgm:cxn modelId="{D42E7A70-425E-4E7A-82FE-1A7375EA7F75}" type="presParOf" srcId="{A540CA63-E450-4E38-AAB3-BA7D66B38618}" destId="{8483EC8C-1892-4543-9AAF-92161F8F5B79}" srcOrd="3" destOrd="0" presId="urn:microsoft.com/office/officeart/2018/2/layout/IconVerticalSolidList"/>
    <dgm:cxn modelId="{2DCC206D-6F90-40AC-AB5E-579328C437A5}" type="presParOf" srcId="{F64BDBC4-7946-4DDA-877C-3A3C1CBC31AD}" destId="{964AE879-2BBA-4D38-B203-2DEC1C77D973}" srcOrd="1" destOrd="0" presId="urn:microsoft.com/office/officeart/2018/2/layout/IconVerticalSolidList"/>
    <dgm:cxn modelId="{D53BC2AF-EB74-4D56-8B5F-F229EFC338E5}" type="presParOf" srcId="{F64BDBC4-7946-4DDA-877C-3A3C1CBC31AD}" destId="{863A09D5-91AF-4302-8CAB-F9F36E5F8246}" srcOrd="2" destOrd="0" presId="urn:microsoft.com/office/officeart/2018/2/layout/IconVerticalSolidList"/>
    <dgm:cxn modelId="{406A2D2F-3499-46B2-A95B-55977AEA182D}" type="presParOf" srcId="{863A09D5-91AF-4302-8CAB-F9F36E5F8246}" destId="{5171D25B-5B7D-4FEE-8354-C485F2CE70A6}" srcOrd="0" destOrd="0" presId="urn:microsoft.com/office/officeart/2018/2/layout/IconVerticalSolidList"/>
    <dgm:cxn modelId="{F198D31D-CD20-45F7-BF6A-969BDF95C80B}" type="presParOf" srcId="{863A09D5-91AF-4302-8CAB-F9F36E5F8246}" destId="{2DF8163A-8CC8-4D6F-8C7D-B01A8677811A}" srcOrd="1" destOrd="0" presId="urn:microsoft.com/office/officeart/2018/2/layout/IconVerticalSolidList"/>
    <dgm:cxn modelId="{617B16A3-EFDC-48DC-A9B7-9A446AC26245}" type="presParOf" srcId="{863A09D5-91AF-4302-8CAB-F9F36E5F8246}" destId="{CD872C56-EA4C-4F8B-AAC8-F66BB242A86F}" srcOrd="2" destOrd="0" presId="urn:microsoft.com/office/officeart/2018/2/layout/IconVerticalSolidList"/>
    <dgm:cxn modelId="{2973E4BF-4767-4F5A-983D-6C4CFCE08F06}" type="presParOf" srcId="{863A09D5-91AF-4302-8CAB-F9F36E5F8246}" destId="{F80B2E1F-AC2F-40CD-86AC-11FCFECA995E}" srcOrd="3" destOrd="0" presId="urn:microsoft.com/office/officeart/2018/2/layout/IconVerticalSolidList"/>
    <dgm:cxn modelId="{55F15F85-028C-4306-873C-AF625618390A}" type="presParOf" srcId="{F64BDBC4-7946-4DDA-877C-3A3C1CBC31AD}" destId="{4DC49A11-2D29-4DD1-B80D-DC7A3E0833B0}" srcOrd="3" destOrd="0" presId="urn:microsoft.com/office/officeart/2018/2/layout/IconVerticalSolidList"/>
    <dgm:cxn modelId="{96DE929F-223A-4D63-84A6-BC5C75AF1842}" type="presParOf" srcId="{F64BDBC4-7946-4DDA-877C-3A3C1CBC31AD}" destId="{2830DEA7-336D-4EA1-8C71-86CDCC8857DF}" srcOrd="4" destOrd="0" presId="urn:microsoft.com/office/officeart/2018/2/layout/IconVerticalSolidList"/>
    <dgm:cxn modelId="{C46EF258-7D7E-4802-8E9E-006E735A4EFD}" type="presParOf" srcId="{2830DEA7-336D-4EA1-8C71-86CDCC8857DF}" destId="{22A3BAD8-B8D6-4BDB-BC39-C01145FF7775}" srcOrd="0" destOrd="0" presId="urn:microsoft.com/office/officeart/2018/2/layout/IconVerticalSolidList"/>
    <dgm:cxn modelId="{E9367B48-2F0E-4A0F-9ECF-2755E1EDAEBA}" type="presParOf" srcId="{2830DEA7-336D-4EA1-8C71-86CDCC8857DF}" destId="{D3314B0A-CCDD-488E-83B4-486F716DD841}" srcOrd="1" destOrd="0" presId="urn:microsoft.com/office/officeart/2018/2/layout/IconVerticalSolidList"/>
    <dgm:cxn modelId="{2B9FF971-989C-4D06-B34D-A3C20ED3D45E}" type="presParOf" srcId="{2830DEA7-336D-4EA1-8C71-86CDCC8857DF}" destId="{DDFB3A07-FFBC-4FC6-838F-127CB71DE813}" srcOrd="2" destOrd="0" presId="urn:microsoft.com/office/officeart/2018/2/layout/IconVerticalSolidList"/>
    <dgm:cxn modelId="{2A3C8685-A38F-4A59-913E-32B243E6C697}" type="presParOf" srcId="{2830DEA7-336D-4EA1-8C71-86CDCC8857DF}" destId="{F8565000-A42A-43C1-B1E9-1A9B2153378A}" srcOrd="3" destOrd="0" presId="urn:microsoft.com/office/officeart/2018/2/layout/IconVerticalSolidList"/>
    <dgm:cxn modelId="{745DA296-E0F8-4240-9DBE-EFEC815167F1}" type="presParOf" srcId="{F64BDBC4-7946-4DDA-877C-3A3C1CBC31AD}" destId="{1121C227-8757-4823-865C-2A1C9F2B7F67}" srcOrd="5" destOrd="0" presId="urn:microsoft.com/office/officeart/2018/2/layout/IconVerticalSolidList"/>
    <dgm:cxn modelId="{F55EE319-079D-4FE4-85CF-EFED890ABE59}" type="presParOf" srcId="{F64BDBC4-7946-4DDA-877C-3A3C1CBC31AD}" destId="{D57F5F60-E236-44BF-8D4D-0E363A26CFF8}" srcOrd="6" destOrd="0" presId="urn:microsoft.com/office/officeart/2018/2/layout/IconVerticalSolidList"/>
    <dgm:cxn modelId="{0B4A6BFB-CA39-466F-9DB7-11312F0737FF}" type="presParOf" srcId="{D57F5F60-E236-44BF-8D4D-0E363A26CFF8}" destId="{4FE5BFBA-B236-47DD-9B08-F0E1E07A31FE}" srcOrd="0" destOrd="0" presId="urn:microsoft.com/office/officeart/2018/2/layout/IconVerticalSolidList"/>
    <dgm:cxn modelId="{C2A55FCB-C7A6-463B-8C87-C49D5A48BD2F}" type="presParOf" srcId="{D57F5F60-E236-44BF-8D4D-0E363A26CFF8}" destId="{113B3147-E1B5-4B96-9BDD-959722F90AFE}" srcOrd="1" destOrd="0" presId="urn:microsoft.com/office/officeart/2018/2/layout/IconVerticalSolidList"/>
    <dgm:cxn modelId="{B3175CDF-0EFB-4838-8059-FF80A9DBD863}" type="presParOf" srcId="{D57F5F60-E236-44BF-8D4D-0E363A26CFF8}" destId="{CEEAEED6-0E0B-468F-ACAB-C74807292C6B}" srcOrd="2" destOrd="0" presId="urn:microsoft.com/office/officeart/2018/2/layout/IconVerticalSolidList"/>
    <dgm:cxn modelId="{8B0B5A8D-B672-4346-BE07-FF00D5A734AF}" type="presParOf" srcId="{D57F5F60-E236-44BF-8D4D-0E363A26CFF8}" destId="{8592CC9E-3090-4326-A51B-3896D0FF08A8}" srcOrd="3" destOrd="0" presId="urn:microsoft.com/office/officeart/2018/2/layout/IconVerticalSolidList"/>
    <dgm:cxn modelId="{C42E0A5E-654A-4104-A276-9A5317D1723E}" type="presParOf" srcId="{F64BDBC4-7946-4DDA-877C-3A3C1CBC31AD}" destId="{2564208C-F538-4003-94F9-927F7145325C}" srcOrd="7" destOrd="0" presId="urn:microsoft.com/office/officeart/2018/2/layout/IconVerticalSolidList"/>
    <dgm:cxn modelId="{0F1A38F5-5F1F-4919-B5F1-494A24883832}" type="presParOf" srcId="{F64BDBC4-7946-4DDA-877C-3A3C1CBC31AD}" destId="{0A931423-AED7-4FD9-B843-1EF73748EA9A}" srcOrd="8" destOrd="0" presId="urn:microsoft.com/office/officeart/2018/2/layout/IconVerticalSolidList"/>
    <dgm:cxn modelId="{DC004A46-58CF-4405-B34A-C8D5C52842B3}" type="presParOf" srcId="{0A931423-AED7-4FD9-B843-1EF73748EA9A}" destId="{A0B80FD2-B227-4C37-A98C-F2A376CC3DB6}" srcOrd="0" destOrd="0" presId="urn:microsoft.com/office/officeart/2018/2/layout/IconVerticalSolidList"/>
    <dgm:cxn modelId="{C4544731-83ED-48DE-B5AC-07FA903D2DDD}" type="presParOf" srcId="{0A931423-AED7-4FD9-B843-1EF73748EA9A}" destId="{2EFA6303-EB88-45CB-A6DA-1B60CC77B337}" srcOrd="1" destOrd="0" presId="urn:microsoft.com/office/officeart/2018/2/layout/IconVerticalSolidList"/>
    <dgm:cxn modelId="{59EC564B-696F-434E-99FD-9E9CEBBC2416}" type="presParOf" srcId="{0A931423-AED7-4FD9-B843-1EF73748EA9A}" destId="{8D48E404-C48A-417C-B746-815B79EA4ECE}" srcOrd="2" destOrd="0" presId="urn:microsoft.com/office/officeart/2018/2/layout/IconVerticalSolidList"/>
    <dgm:cxn modelId="{86B3F2BF-994C-427C-8E15-4B02FCA06FB3}" type="presParOf" srcId="{0A931423-AED7-4FD9-B843-1EF73748EA9A}" destId="{5A781A3D-0F84-4426-866C-0F7837711620}" srcOrd="3" destOrd="0" presId="urn:microsoft.com/office/officeart/2018/2/layout/IconVerticalSolidList"/>
    <dgm:cxn modelId="{A72FDEF0-1B73-49ED-A57C-D2B790D9BA89}" type="presParOf" srcId="{F64BDBC4-7946-4DDA-877C-3A3C1CBC31AD}" destId="{D7925A77-A247-409A-92FC-49961BCA2037}" srcOrd="9" destOrd="0" presId="urn:microsoft.com/office/officeart/2018/2/layout/IconVerticalSolidList"/>
    <dgm:cxn modelId="{C66490A6-D1BE-4D59-B593-E9374E3C94DD}" type="presParOf" srcId="{F64BDBC4-7946-4DDA-877C-3A3C1CBC31AD}" destId="{972D3666-D3D8-4EEC-AB9B-26EC0B002161}" srcOrd="10" destOrd="0" presId="urn:microsoft.com/office/officeart/2018/2/layout/IconVerticalSolidList"/>
    <dgm:cxn modelId="{F7BEB822-9E14-4765-8CBB-8E5694A4F87E}" type="presParOf" srcId="{972D3666-D3D8-4EEC-AB9B-26EC0B002161}" destId="{C863D5E2-7FE5-4606-9529-AFC210C64EAF}" srcOrd="0" destOrd="0" presId="urn:microsoft.com/office/officeart/2018/2/layout/IconVerticalSolidList"/>
    <dgm:cxn modelId="{6557A4DC-6866-4F3B-8E82-9623D77D232E}" type="presParOf" srcId="{972D3666-D3D8-4EEC-AB9B-26EC0B002161}" destId="{03D92314-B523-4EA0-B966-713053574DA0}" srcOrd="1" destOrd="0" presId="urn:microsoft.com/office/officeart/2018/2/layout/IconVerticalSolidList"/>
    <dgm:cxn modelId="{85788812-A68E-45E1-8017-06B93354FCDF}" type="presParOf" srcId="{972D3666-D3D8-4EEC-AB9B-26EC0B002161}" destId="{203BBA8F-7B86-4216-B0C9-2BAB3431A010}" srcOrd="2" destOrd="0" presId="urn:microsoft.com/office/officeart/2018/2/layout/IconVerticalSolidList"/>
    <dgm:cxn modelId="{7D12AC18-9CBD-48E7-A486-C1770D852C35}" type="presParOf" srcId="{972D3666-D3D8-4EEC-AB9B-26EC0B002161}" destId="{0382A169-2B89-4774-848C-C53FBFB69FF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DF54D1-0240-4988-A45C-6E3AEB6BD89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08B13E0-C56F-4DB1-9EC3-943337341D0D}">
      <dgm:prSet/>
      <dgm:spPr/>
      <dgm:t>
        <a:bodyPr/>
        <a:lstStyle/>
        <a:p>
          <a:r>
            <a:rPr lang="en-US" dirty="0"/>
            <a:t>Before practice, check in and evaluate current state</a:t>
          </a:r>
        </a:p>
      </dgm:t>
    </dgm:pt>
    <dgm:pt modelId="{201FCE8B-26BD-47E5-BB61-2B564373E4C1}" type="parTrans" cxnId="{A6795DDF-8C1D-498D-8C30-0C41D34156D7}">
      <dgm:prSet/>
      <dgm:spPr/>
      <dgm:t>
        <a:bodyPr/>
        <a:lstStyle/>
        <a:p>
          <a:endParaRPr lang="en-US"/>
        </a:p>
      </dgm:t>
    </dgm:pt>
    <dgm:pt modelId="{5030F94B-A446-403D-A2C8-D4F44347F069}" type="sibTrans" cxnId="{A6795DDF-8C1D-498D-8C30-0C41D34156D7}">
      <dgm:prSet/>
      <dgm:spPr/>
      <dgm:t>
        <a:bodyPr/>
        <a:lstStyle/>
        <a:p>
          <a:endParaRPr lang="en-US"/>
        </a:p>
      </dgm:t>
    </dgm:pt>
    <dgm:pt modelId="{DF127479-972B-4602-B378-0C8F9821BDD2}">
      <dgm:prSet/>
      <dgm:spPr/>
      <dgm:t>
        <a:bodyPr/>
        <a:lstStyle/>
        <a:p>
          <a:r>
            <a:rPr lang="en-US" dirty="0"/>
            <a:t>SMILE</a:t>
          </a:r>
        </a:p>
      </dgm:t>
    </dgm:pt>
    <dgm:pt modelId="{1F1615E5-671C-4DA4-A80F-07998A450868}" type="parTrans" cxnId="{16DBCAF0-F908-4304-9FB8-76E3D6958B84}">
      <dgm:prSet/>
      <dgm:spPr/>
      <dgm:t>
        <a:bodyPr/>
        <a:lstStyle/>
        <a:p>
          <a:endParaRPr lang="en-US"/>
        </a:p>
      </dgm:t>
    </dgm:pt>
    <dgm:pt modelId="{FFD14F05-4B0E-40E4-BEE7-88B0639DF6B0}" type="sibTrans" cxnId="{16DBCAF0-F908-4304-9FB8-76E3D6958B84}">
      <dgm:prSet/>
      <dgm:spPr/>
      <dgm:t>
        <a:bodyPr/>
        <a:lstStyle/>
        <a:p>
          <a:endParaRPr lang="en-US"/>
        </a:p>
      </dgm:t>
    </dgm:pt>
    <dgm:pt modelId="{71B84C2A-C60E-4E26-A780-C0273D839DB2}">
      <dgm:prSet/>
      <dgm:spPr/>
      <dgm:t>
        <a:bodyPr/>
        <a:lstStyle/>
        <a:p>
          <a:r>
            <a:rPr lang="en-US"/>
            <a:t>RELAX</a:t>
          </a:r>
        </a:p>
      </dgm:t>
    </dgm:pt>
    <dgm:pt modelId="{25BE44DE-4A91-422D-A223-950274B0466A}" type="parTrans" cxnId="{71FE631F-38B3-4D02-B431-A9CCC7B13415}">
      <dgm:prSet/>
      <dgm:spPr/>
      <dgm:t>
        <a:bodyPr/>
        <a:lstStyle/>
        <a:p>
          <a:endParaRPr lang="en-US"/>
        </a:p>
      </dgm:t>
    </dgm:pt>
    <dgm:pt modelId="{D72334A1-3657-4D6D-9B80-0F3E06B67A98}" type="sibTrans" cxnId="{71FE631F-38B3-4D02-B431-A9CCC7B13415}">
      <dgm:prSet/>
      <dgm:spPr/>
      <dgm:t>
        <a:bodyPr/>
        <a:lstStyle/>
        <a:p>
          <a:endParaRPr lang="en-US"/>
        </a:p>
      </dgm:t>
    </dgm:pt>
    <dgm:pt modelId="{8E9F7C92-571C-48BA-A675-E1CDE1CABD0C}">
      <dgm:prSet/>
      <dgm:spPr/>
      <dgm:t>
        <a:bodyPr/>
        <a:lstStyle/>
        <a:p>
          <a:r>
            <a:rPr lang="en-US" dirty="0"/>
            <a:t>ENJOY yourself</a:t>
          </a:r>
        </a:p>
      </dgm:t>
    </dgm:pt>
    <dgm:pt modelId="{DF25F7CB-9E26-4113-A3EE-AA90B4072E48}" type="parTrans" cxnId="{8EB92629-BDD3-4C4A-B73F-C795147E2AE0}">
      <dgm:prSet/>
      <dgm:spPr/>
      <dgm:t>
        <a:bodyPr/>
        <a:lstStyle/>
        <a:p>
          <a:endParaRPr lang="en-US"/>
        </a:p>
      </dgm:t>
    </dgm:pt>
    <dgm:pt modelId="{DE1A81DF-9FAE-4029-B102-68D8AA48DDFF}" type="sibTrans" cxnId="{8EB92629-BDD3-4C4A-B73F-C795147E2AE0}">
      <dgm:prSet/>
      <dgm:spPr/>
      <dgm:t>
        <a:bodyPr/>
        <a:lstStyle/>
        <a:p>
          <a:endParaRPr lang="en-US"/>
        </a:p>
      </dgm:t>
    </dgm:pt>
    <dgm:pt modelId="{E57CDFF8-6BA8-44ED-8FA8-CC521730144C}">
      <dgm:prSet/>
      <dgm:spPr/>
      <dgm:t>
        <a:bodyPr/>
        <a:lstStyle/>
        <a:p>
          <a:r>
            <a:rPr lang="en-US" dirty="0"/>
            <a:t>At the end, check in and evaluate current state after practice</a:t>
          </a:r>
        </a:p>
      </dgm:t>
    </dgm:pt>
    <dgm:pt modelId="{420DD837-3B5C-4DF6-ACA4-9CD345C59966}" type="parTrans" cxnId="{502F6667-640A-4019-B57F-E8BB7A89045D}">
      <dgm:prSet/>
      <dgm:spPr/>
      <dgm:t>
        <a:bodyPr/>
        <a:lstStyle/>
        <a:p>
          <a:endParaRPr lang="en-US"/>
        </a:p>
      </dgm:t>
    </dgm:pt>
    <dgm:pt modelId="{ADCA55B2-D20F-4B30-AD18-BB02B88AFE21}" type="sibTrans" cxnId="{502F6667-640A-4019-B57F-E8BB7A89045D}">
      <dgm:prSet/>
      <dgm:spPr/>
      <dgm:t>
        <a:bodyPr/>
        <a:lstStyle/>
        <a:p>
          <a:endParaRPr lang="en-US"/>
        </a:p>
      </dgm:t>
    </dgm:pt>
    <dgm:pt modelId="{3F373404-0FBB-4C60-8149-DFEC5CD72D3A}">
      <dgm:prSet/>
      <dgm:spPr/>
      <dgm:t>
        <a:bodyPr/>
        <a:lstStyle/>
        <a:p>
          <a:r>
            <a:rPr lang="en-US" dirty="0"/>
            <a:t>Focus on the body and breath = present moment</a:t>
          </a:r>
        </a:p>
      </dgm:t>
    </dgm:pt>
    <dgm:pt modelId="{F2E97EE2-23D5-4585-8757-9DD2D34FD579}" type="parTrans" cxnId="{6DD798D8-2287-4DF4-9B82-F1DC0F99FBF1}">
      <dgm:prSet/>
      <dgm:spPr/>
    </dgm:pt>
    <dgm:pt modelId="{C4B4F441-8B33-4CC5-B28E-7DF03B259C9D}" type="sibTrans" cxnId="{6DD798D8-2287-4DF4-9B82-F1DC0F99FBF1}">
      <dgm:prSet/>
      <dgm:spPr/>
    </dgm:pt>
    <dgm:pt modelId="{B931BDD5-0452-4E32-ACE8-15F6A70A32F5}" type="pres">
      <dgm:prSet presAssocID="{A5DF54D1-0240-4988-A45C-6E3AEB6BD89E}" presName="linear" presStyleCnt="0">
        <dgm:presLayoutVars>
          <dgm:animLvl val="lvl"/>
          <dgm:resizeHandles val="exact"/>
        </dgm:presLayoutVars>
      </dgm:prSet>
      <dgm:spPr/>
    </dgm:pt>
    <dgm:pt modelId="{771CD010-1D8C-4FC8-92B7-AC9D00FDF96D}" type="pres">
      <dgm:prSet presAssocID="{E08B13E0-C56F-4DB1-9EC3-943337341D0D}" presName="parentText" presStyleLbl="node1" presStyleIdx="0" presStyleCnt="6">
        <dgm:presLayoutVars>
          <dgm:chMax val="0"/>
          <dgm:bulletEnabled val="1"/>
        </dgm:presLayoutVars>
      </dgm:prSet>
      <dgm:spPr/>
    </dgm:pt>
    <dgm:pt modelId="{AC1A8EBA-3C26-439F-9CC4-1033427C683D}" type="pres">
      <dgm:prSet presAssocID="{5030F94B-A446-403D-A2C8-D4F44347F069}" presName="spacer" presStyleCnt="0"/>
      <dgm:spPr/>
    </dgm:pt>
    <dgm:pt modelId="{ACE4A872-9881-4464-8FEC-79F765091B33}" type="pres">
      <dgm:prSet presAssocID="{3F373404-0FBB-4C60-8149-DFEC5CD72D3A}" presName="parentText" presStyleLbl="node1" presStyleIdx="1" presStyleCnt="6">
        <dgm:presLayoutVars>
          <dgm:chMax val="0"/>
          <dgm:bulletEnabled val="1"/>
        </dgm:presLayoutVars>
      </dgm:prSet>
      <dgm:spPr/>
    </dgm:pt>
    <dgm:pt modelId="{128760AD-5172-4809-8409-FCF72CAF7D61}" type="pres">
      <dgm:prSet presAssocID="{C4B4F441-8B33-4CC5-B28E-7DF03B259C9D}" presName="spacer" presStyleCnt="0"/>
      <dgm:spPr/>
    </dgm:pt>
    <dgm:pt modelId="{8B0596F3-F49C-4C13-B0E8-8AFD86045F10}" type="pres">
      <dgm:prSet presAssocID="{DF127479-972B-4602-B378-0C8F9821BDD2}" presName="parentText" presStyleLbl="node1" presStyleIdx="2" presStyleCnt="6">
        <dgm:presLayoutVars>
          <dgm:chMax val="0"/>
          <dgm:bulletEnabled val="1"/>
        </dgm:presLayoutVars>
      </dgm:prSet>
      <dgm:spPr/>
    </dgm:pt>
    <dgm:pt modelId="{D2E2710B-F1CE-41A4-AD60-D96E2B4E93A7}" type="pres">
      <dgm:prSet presAssocID="{FFD14F05-4B0E-40E4-BEE7-88B0639DF6B0}" presName="spacer" presStyleCnt="0"/>
      <dgm:spPr/>
    </dgm:pt>
    <dgm:pt modelId="{1A219FFF-CE99-46EA-B02E-287335685A0C}" type="pres">
      <dgm:prSet presAssocID="{71B84C2A-C60E-4E26-A780-C0273D839DB2}" presName="parentText" presStyleLbl="node1" presStyleIdx="3" presStyleCnt="6">
        <dgm:presLayoutVars>
          <dgm:chMax val="0"/>
          <dgm:bulletEnabled val="1"/>
        </dgm:presLayoutVars>
      </dgm:prSet>
      <dgm:spPr/>
    </dgm:pt>
    <dgm:pt modelId="{E749FD2C-335E-4FAA-A4A0-D0E4AAF9DB71}" type="pres">
      <dgm:prSet presAssocID="{D72334A1-3657-4D6D-9B80-0F3E06B67A98}" presName="spacer" presStyleCnt="0"/>
      <dgm:spPr/>
    </dgm:pt>
    <dgm:pt modelId="{EC94EE45-77CE-4E39-B193-2E347F894362}" type="pres">
      <dgm:prSet presAssocID="{8E9F7C92-571C-48BA-A675-E1CDE1CABD0C}" presName="parentText" presStyleLbl="node1" presStyleIdx="4" presStyleCnt="6">
        <dgm:presLayoutVars>
          <dgm:chMax val="0"/>
          <dgm:bulletEnabled val="1"/>
        </dgm:presLayoutVars>
      </dgm:prSet>
      <dgm:spPr/>
    </dgm:pt>
    <dgm:pt modelId="{AE987F73-1D2C-44BD-8BAC-16EB0EE058E2}" type="pres">
      <dgm:prSet presAssocID="{DE1A81DF-9FAE-4029-B102-68D8AA48DDFF}" presName="spacer" presStyleCnt="0"/>
      <dgm:spPr/>
    </dgm:pt>
    <dgm:pt modelId="{9773031F-4C78-4E6E-A847-58DBEB109CE5}" type="pres">
      <dgm:prSet presAssocID="{E57CDFF8-6BA8-44ED-8FA8-CC521730144C}" presName="parentText" presStyleLbl="node1" presStyleIdx="5" presStyleCnt="6">
        <dgm:presLayoutVars>
          <dgm:chMax val="0"/>
          <dgm:bulletEnabled val="1"/>
        </dgm:presLayoutVars>
      </dgm:prSet>
      <dgm:spPr/>
    </dgm:pt>
  </dgm:ptLst>
  <dgm:cxnLst>
    <dgm:cxn modelId="{78E6D51E-9000-4406-BA6F-89E13E541C5F}" type="presOf" srcId="{DF127479-972B-4602-B378-0C8F9821BDD2}" destId="{8B0596F3-F49C-4C13-B0E8-8AFD86045F10}" srcOrd="0" destOrd="0" presId="urn:microsoft.com/office/officeart/2005/8/layout/vList2"/>
    <dgm:cxn modelId="{71FE631F-38B3-4D02-B431-A9CCC7B13415}" srcId="{A5DF54D1-0240-4988-A45C-6E3AEB6BD89E}" destId="{71B84C2A-C60E-4E26-A780-C0273D839DB2}" srcOrd="3" destOrd="0" parTransId="{25BE44DE-4A91-422D-A223-950274B0466A}" sibTransId="{D72334A1-3657-4D6D-9B80-0F3E06B67A98}"/>
    <dgm:cxn modelId="{8EB92629-BDD3-4C4A-B73F-C795147E2AE0}" srcId="{A5DF54D1-0240-4988-A45C-6E3AEB6BD89E}" destId="{8E9F7C92-571C-48BA-A675-E1CDE1CABD0C}" srcOrd="4" destOrd="0" parTransId="{DF25F7CB-9E26-4113-A3EE-AA90B4072E48}" sibTransId="{DE1A81DF-9FAE-4029-B102-68D8AA48DDFF}"/>
    <dgm:cxn modelId="{502F6667-640A-4019-B57F-E8BB7A89045D}" srcId="{A5DF54D1-0240-4988-A45C-6E3AEB6BD89E}" destId="{E57CDFF8-6BA8-44ED-8FA8-CC521730144C}" srcOrd="5" destOrd="0" parTransId="{420DD837-3B5C-4DF6-ACA4-9CD345C59966}" sibTransId="{ADCA55B2-D20F-4B30-AD18-BB02B88AFE21}"/>
    <dgm:cxn modelId="{00E5976E-397E-4C63-BC11-4FF8788BC59B}" type="presOf" srcId="{3F373404-0FBB-4C60-8149-DFEC5CD72D3A}" destId="{ACE4A872-9881-4464-8FEC-79F765091B33}" srcOrd="0" destOrd="0" presId="urn:microsoft.com/office/officeart/2005/8/layout/vList2"/>
    <dgm:cxn modelId="{841C6C85-F78A-4232-94F0-6FC76ABBD75D}" type="presOf" srcId="{71B84C2A-C60E-4E26-A780-C0273D839DB2}" destId="{1A219FFF-CE99-46EA-B02E-287335685A0C}" srcOrd="0" destOrd="0" presId="urn:microsoft.com/office/officeart/2005/8/layout/vList2"/>
    <dgm:cxn modelId="{E830B1B6-2241-4627-913E-A7DA53CA6C42}" type="presOf" srcId="{A5DF54D1-0240-4988-A45C-6E3AEB6BD89E}" destId="{B931BDD5-0452-4E32-ACE8-15F6A70A32F5}" srcOrd="0" destOrd="0" presId="urn:microsoft.com/office/officeart/2005/8/layout/vList2"/>
    <dgm:cxn modelId="{7131AECA-F208-4B9A-BD75-E53ABF52B60B}" type="presOf" srcId="{E08B13E0-C56F-4DB1-9EC3-943337341D0D}" destId="{771CD010-1D8C-4FC8-92B7-AC9D00FDF96D}" srcOrd="0" destOrd="0" presId="urn:microsoft.com/office/officeart/2005/8/layout/vList2"/>
    <dgm:cxn modelId="{B53D92D2-F598-41D4-8427-F288652E0D1E}" type="presOf" srcId="{E57CDFF8-6BA8-44ED-8FA8-CC521730144C}" destId="{9773031F-4C78-4E6E-A847-58DBEB109CE5}" srcOrd="0" destOrd="0" presId="urn:microsoft.com/office/officeart/2005/8/layout/vList2"/>
    <dgm:cxn modelId="{1D4D98D8-727B-427E-8240-ED23C791A09C}" type="presOf" srcId="{8E9F7C92-571C-48BA-A675-E1CDE1CABD0C}" destId="{EC94EE45-77CE-4E39-B193-2E347F894362}" srcOrd="0" destOrd="0" presId="urn:microsoft.com/office/officeart/2005/8/layout/vList2"/>
    <dgm:cxn modelId="{6DD798D8-2287-4DF4-9B82-F1DC0F99FBF1}" srcId="{A5DF54D1-0240-4988-A45C-6E3AEB6BD89E}" destId="{3F373404-0FBB-4C60-8149-DFEC5CD72D3A}" srcOrd="1" destOrd="0" parTransId="{F2E97EE2-23D5-4585-8757-9DD2D34FD579}" sibTransId="{C4B4F441-8B33-4CC5-B28E-7DF03B259C9D}"/>
    <dgm:cxn modelId="{A6795DDF-8C1D-498D-8C30-0C41D34156D7}" srcId="{A5DF54D1-0240-4988-A45C-6E3AEB6BD89E}" destId="{E08B13E0-C56F-4DB1-9EC3-943337341D0D}" srcOrd="0" destOrd="0" parTransId="{201FCE8B-26BD-47E5-BB61-2B564373E4C1}" sibTransId="{5030F94B-A446-403D-A2C8-D4F44347F069}"/>
    <dgm:cxn modelId="{16DBCAF0-F908-4304-9FB8-76E3D6958B84}" srcId="{A5DF54D1-0240-4988-A45C-6E3AEB6BD89E}" destId="{DF127479-972B-4602-B378-0C8F9821BDD2}" srcOrd="2" destOrd="0" parTransId="{1F1615E5-671C-4DA4-A80F-07998A450868}" sibTransId="{FFD14F05-4B0E-40E4-BEE7-88B0639DF6B0}"/>
    <dgm:cxn modelId="{11DF9EC9-D436-442D-9C7F-7A0217646B45}" type="presParOf" srcId="{B931BDD5-0452-4E32-ACE8-15F6A70A32F5}" destId="{771CD010-1D8C-4FC8-92B7-AC9D00FDF96D}" srcOrd="0" destOrd="0" presId="urn:microsoft.com/office/officeart/2005/8/layout/vList2"/>
    <dgm:cxn modelId="{B4285EED-DD62-42C3-89A6-2B1E127571FC}" type="presParOf" srcId="{B931BDD5-0452-4E32-ACE8-15F6A70A32F5}" destId="{AC1A8EBA-3C26-439F-9CC4-1033427C683D}" srcOrd="1" destOrd="0" presId="urn:microsoft.com/office/officeart/2005/8/layout/vList2"/>
    <dgm:cxn modelId="{0A34B7A0-19C4-4CCA-AF55-BEE3A7BF05BA}" type="presParOf" srcId="{B931BDD5-0452-4E32-ACE8-15F6A70A32F5}" destId="{ACE4A872-9881-4464-8FEC-79F765091B33}" srcOrd="2" destOrd="0" presId="urn:microsoft.com/office/officeart/2005/8/layout/vList2"/>
    <dgm:cxn modelId="{9A967F65-B922-4E87-807A-7559A7C8693B}" type="presParOf" srcId="{B931BDD5-0452-4E32-ACE8-15F6A70A32F5}" destId="{128760AD-5172-4809-8409-FCF72CAF7D61}" srcOrd="3" destOrd="0" presId="urn:microsoft.com/office/officeart/2005/8/layout/vList2"/>
    <dgm:cxn modelId="{9C90260F-678E-47CA-A085-32658B10A8A7}" type="presParOf" srcId="{B931BDD5-0452-4E32-ACE8-15F6A70A32F5}" destId="{8B0596F3-F49C-4C13-B0E8-8AFD86045F10}" srcOrd="4" destOrd="0" presId="urn:microsoft.com/office/officeart/2005/8/layout/vList2"/>
    <dgm:cxn modelId="{11EF06D0-853A-4A2B-9E40-9D0644BF7577}" type="presParOf" srcId="{B931BDD5-0452-4E32-ACE8-15F6A70A32F5}" destId="{D2E2710B-F1CE-41A4-AD60-D96E2B4E93A7}" srcOrd="5" destOrd="0" presId="urn:microsoft.com/office/officeart/2005/8/layout/vList2"/>
    <dgm:cxn modelId="{6F17D288-AA2E-4397-8782-AC3E23DD37F7}" type="presParOf" srcId="{B931BDD5-0452-4E32-ACE8-15F6A70A32F5}" destId="{1A219FFF-CE99-46EA-B02E-287335685A0C}" srcOrd="6" destOrd="0" presId="urn:microsoft.com/office/officeart/2005/8/layout/vList2"/>
    <dgm:cxn modelId="{D222E9BD-00B6-4340-AE66-3C40CD7B656C}" type="presParOf" srcId="{B931BDD5-0452-4E32-ACE8-15F6A70A32F5}" destId="{E749FD2C-335E-4FAA-A4A0-D0E4AAF9DB71}" srcOrd="7" destOrd="0" presId="urn:microsoft.com/office/officeart/2005/8/layout/vList2"/>
    <dgm:cxn modelId="{FD424226-8970-48E4-B5A3-2DEE375B0068}" type="presParOf" srcId="{B931BDD5-0452-4E32-ACE8-15F6A70A32F5}" destId="{EC94EE45-77CE-4E39-B193-2E347F894362}" srcOrd="8" destOrd="0" presId="urn:microsoft.com/office/officeart/2005/8/layout/vList2"/>
    <dgm:cxn modelId="{80BEA195-E8B7-44B2-BB52-B3FBAABAD72D}" type="presParOf" srcId="{B931BDD5-0452-4E32-ACE8-15F6A70A32F5}" destId="{AE987F73-1D2C-44BD-8BAC-16EB0EE058E2}" srcOrd="9" destOrd="0" presId="urn:microsoft.com/office/officeart/2005/8/layout/vList2"/>
    <dgm:cxn modelId="{F7CF543E-7149-415B-9768-444DD4CB71CF}" type="presParOf" srcId="{B931BDD5-0452-4E32-ACE8-15F6A70A32F5}" destId="{9773031F-4C78-4E6E-A847-58DBEB109CE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D87F5C-C757-4669-BF54-4D797BC0E5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A48B23B-8180-4EF0-B78A-FC05BC400751}">
      <dgm:prSet/>
      <dgm:spPr/>
      <dgm:t>
        <a:bodyPr/>
        <a:lstStyle/>
        <a:p>
          <a:r>
            <a:rPr lang="en-US"/>
            <a:t>Everything should feel COMFORTABLE</a:t>
          </a:r>
        </a:p>
      </dgm:t>
    </dgm:pt>
    <dgm:pt modelId="{9E4A6D5E-3374-448D-B829-5395DF3CC1AE}" type="parTrans" cxnId="{4B7620F8-B680-4764-8226-9FB211BB78D1}">
      <dgm:prSet/>
      <dgm:spPr/>
      <dgm:t>
        <a:bodyPr/>
        <a:lstStyle/>
        <a:p>
          <a:endParaRPr lang="en-US"/>
        </a:p>
      </dgm:t>
    </dgm:pt>
    <dgm:pt modelId="{D509665F-D556-4C67-B221-1302A259FA37}" type="sibTrans" cxnId="{4B7620F8-B680-4764-8226-9FB211BB78D1}">
      <dgm:prSet/>
      <dgm:spPr/>
      <dgm:t>
        <a:bodyPr/>
        <a:lstStyle/>
        <a:p>
          <a:endParaRPr lang="en-US"/>
        </a:p>
      </dgm:t>
    </dgm:pt>
    <dgm:pt modelId="{6441B563-6B18-4510-8FB7-A3023B940D78}">
      <dgm:prSet/>
      <dgm:spPr/>
      <dgm:t>
        <a:bodyPr/>
        <a:lstStyle/>
        <a:p>
          <a:r>
            <a:rPr lang="en-US"/>
            <a:t>No overachieving</a:t>
          </a:r>
        </a:p>
      </dgm:t>
    </dgm:pt>
    <dgm:pt modelId="{0CF73C56-7D4A-42B1-A217-C50C6D006091}" type="parTrans" cxnId="{ACDBB8CE-22F4-4AB5-988A-7972F26336F8}">
      <dgm:prSet/>
      <dgm:spPr/>
      <dgm:t>
        <a:bodyPr/>
        <a:lstStyle/>
        <a:p>
          <a:endParaRPr lang="en-US"/>
        </a:p>
      </dgm:t>
    </dgm:pt>
    <dgm:pt modelId="{4D689D28-CA2D-4839-98CA-035193431D96}" type="sibTrans" cxnId="{ACDBB8CE-22F4-4AB5-988A-7972F26336F8}">
      <dgm:prSet/>
      <dgm:spPr/>
      <dgm:t>
        <a:bodyPr/>
        <a:lstStyle/>
        <a:p>
          <a:endParaRPr lang="en-US"/>
        </a:p>
      </dgm:t>
    </dgm:pt>
    <dgm:pt modelId="{5E7CC5B3-DC69-4E4B-990E-228CF15F50C8}">
      <dgm:prSet/>
      <dgm:spPr/>
      <dgm:t>
        <a:bodyPr/>
        <a:lstStyle/>
        <a:p>
          <a:r>
            <a:rPr lang="en-US"/>
            <a:t>Listen to your body</a:t>
          </a:r>
        </a:p>
      </dgm:t>
    </dgm:pt>
    <dgm:pt modelId="{723CCA5E-31F7-4C70-92D6-9299513673D4}" type="parTrans" cxnId="{D0BABCE0-A8DD-4FE8-8730-8BC8E8E53D16}">
      <dgm:prSet/>
      <dgm:spPr/>
      <dgm:t>
        <a:bodyPr/>
        <a:lstStyle/>
        <a:p>
          <a:endParaRPr lang="en-US"/>
        </a:p>
      </dgm:t>
    </dgm:pt>
    <dgm:pt modelId="{5CF40D9A-0119-40CD-8F28-9532BC40D692}" type="sibTrans" cxnId="{D0BABCE0-A8DD-4FE8-8730-8BC8E8E53D16}">
      <dgm:prSet/>
      <dgm:spPr/>
      <dgm:t>
        <a:bodyPr/>
        <a:lstStyle/>
        <a:p>
          <a:endParaRPr lang="en-US"/>
        </a:p>
      </dgm:t>
    </dgm:pt>
    <dgm:pt modelId="{E2DC2769-6D6C-479A-8488-8156D5824A7E}">
      <dgm:prSet/>
      <dgm:spPr/>
      <dgm:t>
        <a:bodyPr/>
        <a:lstStyle/>
        <a:p>
          <a:r>
            <a:rPr lang="en-US" dirty="0"/>
            <a:t>Don’t overstretch or overbend</a:t>
          </a:r>
        </a:p>
      </dgm:t>
    </dgm:pt>
    <dgm:pt modelId="{DE70981A-9287-4CF9-9961-0E727F2FB523}" type="parTrans" cxnId="{DB0439E3-C38F-40C5-A7A4-86470A13E21F}">
      <dgm:prSet/>
      <dgm:spPr/>
      <dgm:t>
        <a:bodyPr/>
        <a:lstStyle/>
        <a:p>
          <a:endParaRPr lang="en-US"/>
        </a:p>
      </dgm:t>
    </dgm:pt>
    <dgm:pt modelId="{F9AE0F46-B92B-4C79-A836-B971FFC5BBFA}" type="sibTrans" cxnId="{DB0439E3-C38F-40C5-A7A4-86470A13E21F}">
      <dgm:prSet/>
      <dgm:spPr/>
      <dgm:t>
        <a:bodyPr/>
        <a:lstStyle/>
        <a:p>
          <a:endParaRPr lang="en-US"/>
        </a:p>
      </dgm:t>
    </dgm:pt>
    <dgm:pt modelId="{06EFDC3A-F50D-4EA5-92BA-BC3DDFACC77D}">
      <dgm:prSet/>
      <dgm:spPr/>
      <dgm:t>
        <a:bodyPr/>
        <a:lstStyle/>
        <a:p>
          <a:r>
            <a:rPr lang="en-US"/>
            <a:t>Bend knees safely</a:t>
          </a:r>
        </a:p>
      </dgm:t>
    </dgm:pt>
    <dgm:pt modelId="{6FF79029-E1B8-43CA-A960-76469BBF7508}" type="parTrans" cxnId="{B30D12C8-8678-4506-A664-9AEF6667E328}">
      <dgm:prSet/>
      <dgm:spPr/>
      <dgm:t>
        <a:bodyPr/>
        <a:lstStyle/>
        <a:p>
          <a:endParaRPr lang="en-US"/>
        </a:p>
      </dgm:t>
    </dgm:pt>
    <dgm:pt modelId="{C687B663-B35A-48D9-A9DF-2852ABDFD201}" type="sibTrans" cxnId="{B30D12C8-8678-4506-A664-9AEF6667E328}">
      <dgm:prSet/>
      <dgm:spPr/>
      <dgm:t>
        <a:bodyPr/>
        <a:lstStyle/>
        <a:p>
          <a:endParaRPr lang="en-US"/>
        </a:p>
      </dgm:t>
    </dgm:pt>
    <dgm:pt modelId="{8ADA48F5-ADA6-4D74-BF39-590335C54C51}">
      <dgm:prSet/>
      <dgm:spPr/>
      <dgm:t>
        <a:bodyPr/>
        <a:lstStyle/>
        <a:p>
          <a:r>
            <a:rPr lang="en-US" dirty="0"/>
            <a:t>“Butcher the form”</a:t>
          </a:r>
        </a:p>
      </dgm:t>
    </dgm:pt>
    <dgm:pt modelId="{14D9B084-2CBE-4B61-8C79-0D6B7B785357}" type="parTrans" cxnId="{91E44461-3D91-4077-A363-196E1CB872E5}">
      <dgm:prSet/>
      <dgm:spPr/>
      <dgm:t>
        <a:bodyPr/>
        <a:lstStyle/>
        <a:p>
          <a:endParaRPr lang="en-US"/>
        </a:p>
      </dgm:t>
    </dgm:pt>
    <dgm:pt modelId="{C6C72641-D9A1-4C20-B5EA-BEB613E23938}" type="sibTrans" cxnId="{91E44461-3D91-4077-A363-196E1CB872E5}">
      <dgm:prSet/>
      <dgm:spPr/>
      <dgm:t>
        <a:bodyPr/>
        <a:lstStyle/>
        <a:p>
          <a:endParaRPr lang="en-US"/>
        </a:p>
      </dgm:t>
    </dgm:pt>
    <dgm:pt modelId="{EE352411-2325-49FC-BE34-11D54BA88BC0}" type="pres">
      <dgm:prSet presAssocID="{9ED87F5C-C757-4669-BF54-4D797BC0E5AD}" presName="linear" presStyleCnt="0">
        <dgm:presLayoutVars>
          <dgm:animLvl val="lvl"/>
          <dgm:resizeHandles val="exact"/>
        </dgm:presLayoutVars>
      </dgm:prSet>
      <dgm:spPr/>
    </dgm:pt>
    <dgm:pt modelId="{3E86DF70-1CDB-415B-8BDE-66AFD469409E}" type="pres">
      <dgm:prSet presAssocID="{3A48B23B-8180-4EF0-B78A-FC05BC400751}" presName="parentText" presStyleLbl="node1" presStyleIdx="0" presStyleCnt="6">
        <dgm:presLayoutVars>
          <dgm:chMax val="0"/>
          <dgm:bulletEnabled val="1"/>
        </dgm:presLayoutVars>
      </dgm:prSet>
      <dgm:spPr/>
    </dgm:pt>
    <dgm:pt modelId="{628530DA-9FEC-4403-A6C7-9BCEF3D1CCBF}" type="pres">
      <dgm:prSet presAssocID="{D509665F-D556-4C67-B221-1302A259FA37}" presName="spacer" presStyleCnt="0"/>
      <dgm:spPr/>
    </dgm:pt>
    <dgm:pt modelId="{6890F089-E590-4900-A069-E39457DDADCD}" type="pres">
      <dgm:prSet presAssocID="{6441B563-6B18-4510-8FB7-A3023B940D78}" presName="parentText" presStyleLbl="node1" presStyleIdx="1" presStyleCnt="6">
        <dgm:presLayoutVars>
          <dgm:chMax val="0"/>
          <dgm:bulletEnabled val="1"/>
        </dgm:presLayoutVars>
      </dgm:prSet>
      <dgm:spPr/>
    </dgm:pt>
    <dgm:pt modelId="{40045E38-771E-425E-9853-1614364A63A8}" type="pres">
      <dgm:prSet presAssocID="{4D689D28-CA2D-4839-98CA-035193431D96}" presName="spacer" presStyleCnt="0"/>
      <dgm:spPr/>
    </dgm:pt>
    <dgm:pt modelId="{67DED7F4-42A4-4101-9238-65D73A4DA460}" type="pres">
      <dgm:prSet presAssocID="{5E7CC5B3-DC69-4E4B-990E-228CF15F50C8}" presName="parentText" presStyleLbl="node1" presStyleIdx="2" presStyleCnt="6">
        <dgm:presLayoutVars>
          <dgm:chMax val="0"/>
          <dgm:bulletEnabled val="1"/>
        </dgm:presLayoutVars>
      </dgm:prSet>
      <dgm:spPr/>
    </dgm:pt>
    <dgm:pt modelId="{B2175D78-7B28-4E75-A932-C21F4A04EB07}" type="pres">
      <dgm:prSet presAssocID="{5CF40D9A-0119-40CD-8F28-9532BC40D692}" presName="spacer" presStyleCnt="0"/>
      <dgm:spPr/>
    </dgm:pt>
    <dgm:pt modelId="{264F459E-BCD5-4092-9B99-81B2F9E6C931}" type="pres">
      <dgm:prSet presAssocID="{E2DC2769-6D6C-479A-8488-8156D5824A7E}" presName="parentText" presStyleLbl="node1" presStyleIdx="3" presStyleCnt="6">
        <dgm:presLayoutVars>
          <dgm:chMax val="0"/>
          <dgm:bulletEnabled val="1"/>
        </dgm:presLayoutVars>
      </dgm:prSet>
      <dgm:spPr/>
    </dgm:pt>
    <dgm:pt modelId="{1B537507-EBF5-4477-9DDD-1F0590C239D4}" type="pres">
      <dgm:prSet presAssocID="{F9AE0F46-B92B-4C79-A836-B971FFC5BBFA}" presName="spacer" presStyleCnt="0"/>
      <dgm:spPr/>
    </dgm:pt>
    <dgm:pt modelId="{4EA51C4E-9700-4FB4-9FCE-94A6DED5E704}" type="pres">
      <dgm:prSet presAssocID="{06EFDC3A-F50D-4EA5-92BA-BC3DDFACC77D}" presName="parentText" presStyleLbl="node1" presStyleIdx="4" presStyleCnt="6">
        <dgm:presLayoutVars>
          <dgm:chMax val="0"/>
          <dgm:bulletEnabled val="1"/>
        </dgm:presLayoutVars>
      </dgm:prSet>
      <dgm:spPr/>
    </dgm:pt>
    <dgm:pt modelId="{F621101D-3643-439C-94E0-D877C38CE6E7}" type="pres">
      <dgm:prSet presAssocID="{C687B663-B35A-48D9-A9DF-2852ABDFD201}" presName="spacer" presStyleCnt="0"/>
      <dgm:spPr/>
    </dgm:pt>
    <dgm:pt modelId="{36A763EA-2732-42CC-82C4-BC6B5C6B7B79}" type="pres">
      <dgm:prSet presAssocID="{8ADA48F5-ADA6-4D74-BF39-590335C54C51}" presName="parentText" presStyleLbl="node1" presStyleIdx="5" presStyleCnt="6">
        <dgm:presLayoutVars>
          <dgm:chMax val="0"/>
          <dgm:bulletEnabled val="1"/>
        </dgm:presLayoutVars>
      </dgm:prSet>
      <dgm:spPr/>
    </dgm:pt>
  </dgm:ptLst>
  <dgm:cxnLst>
    <dgm:cxn modelId="{A19F0B1E-4CB9-47E3-A1CF-3900487F6F27}" type="presOf" srcId="{8ADA48F5-ADA6-4D74-BF39-590335C54C51}" destId="{36A763EA-2732-42CC-82C4-BC6B5C6B7B79}" srcOrd="0" destOrd="0" presId="urn:microsoft.com/office/officeart/2005/8/layout/vList2"/>
    <dgm:cxn modelId="{91E44461-3D91-4077-A363-196E1CB872E5}" srcId="{9ED87F5C-C757-4669-BF54-4D797BC0E5AD}" destId="{8ADA48F5-ADA6-4D74-BF39-590335C54C51}" srcOrd="5" destOrd="0" parTransId="{14D9B084-2CBE-4B61-8C79-0D6B7B785357}" sibTransId="{C6C72641-D9A1-4C20-B5EA-BEB613E23938}"/>
    <dgm:cxn modelId="{E4DF3844-69EF-470D-8402-A6DB909DB518}" type="presOf" srcId="{3A48B23B-8180-4EF0-B78A-FC05BC400751}" destId="{3E86DF70-1CDB-415B-8BDE-66AFD469409E}" srcOrd="0" destOrd="0" presId="urn:microsoft.com/office/officeart/2005/8/layout/vList2"/>
    <dgm:cxn modelId="{BB4680B0-980C-4467-90AF-DD3B16B803BF}" type="presOf" srcId="{E2DC2769-6D6C-479A-8488-8156D5824A7E}" destId="{264F459E-BCD5-4092-9B99-81B2F9E6C931}" srcOrd="0" destOrd="0" presId="urn:microsoft.com/office/officeart/2005/8/layout/vList2"/>
    <dgm:cxn modelId="{37D3ADB4-7FB4-4734-B14D-BA21EFAC4345}" type="presOf" srcId="{5E7CC5B3-DC69-4E4B-990E-228CF15F50C8}" destId="{67DED7F4-42A4-4101-9238-65D73A4DA460}" srcOrd="0" destOrd="0" presId="urn:microsoft.com/office/officeart/2005/8/layout/vList2"/>
    <dgm:cxn modelId="{E2F70EC4-15CB-4524-B78B-A85FC60D519F}" type="presOf" srcId="{6441B563-6B18-4510-8FB7-A3023B940D78}" destId="{6890F089-E590-4900-A069-E39457DDADCD}" srcOrd="0" destOrd="0" presId="urn:microsoft.com/office/officeart/2005/8/layout/vList2"/>
    <dgm:cxn modelId="{B30D12C8-8678-4506-A664-9AEF6667E328}" srcId="{9ED87F5C-C757-4669-BF54-4D797BC0E5AD}" destId="{06EFDC3A-F50D-4EA5-92BA-BC3DDFACC77D}" srcOrd="4" destOrd="0" parTransId="{6FF79029-E1B8-43CA-A960-76469BBF7508}" sibTransId="{C687B663-B35A-48D9-A9DF-2852ABDFD201}"/>
    <dgm:cxn modelId="{ACDBB8CE-22F4-4AB5-988A-7972F26336F8}" srcId="{9ED87F5C-C757-4669-BF54-4D797BC0E5AD}" destId="{6441B563-6B18-4510-8FB7-A3023B940D78}" srcOrd="1" destOrd="0" parTransId="{0CF73C56-7D4A-42B1-A217-C50C6D006091}" sibTransId="{4D689D28-CA2D-4839-98CA-035193431D96}"/>
    <dgm:cxn modelId="{D0BABCE0-A8DD-4FE8-8730-8BC8E8E53D16}" srcId="{9ED87F5C-C757-4669-BF54-4D797BC0E5AD}" destId="{5E7CC5B3-DC69-4E4B-990E-228CF15F50C8}" srcOrd="2" destOrd="0" parTransId="{723CCA5E-31F7-4C70-92D6-9299513673D4}" sibTransId="{5CF40D9A-0119-40CD-8F28-9532BC40D692}"/>
    <dgm:cxn modelId="{DB0439E3-C38F-40C5-A7A4-86470A13E21F}" srcId="{9ED87F5C-C757-4669-BF54-4D797BC0E5AD}" destId="{E2DC2769-6D6C-479A-8488-8156D5824A7E}" srcOrd="3" destOrd="0" parTransId="{DE70981A-9287-4CF9-9961-0E727F2FB523}" sibTransId="{F9AE0F46-B92B-4C79-A836-B971FFC5BBFA}"/>
    <dgm:cxn modelId="{24B9A6EB-46EA-4F6E-8730-2F72F8361804}" type="presOf" srcId="{06EFDC3A-F50D-4EA5-92BA-BC3DDFACC77D}" destId="{4EA51C4E-9700-4FB4-9FCE-94A6DED5E704}" srcOrd="0" destOrd="0" presId="urn:microsoft.com/office/officeart/2005/8/layout/vList2"/>
    <dgm:cxn modelId="{AAE10CF5-F2A8-44EF-B912-674726B7DDCC}" type="presOf" srcId="{9ED87F5C-C757-4669-BF54-4D797BC0E5AD}" destId="{EE352411-2325-49FC-BE34-11D54BA88BC0}" srcOrd="0" destOrd="0" presId="urn:microsoft.com/office/officeart/2005/8/layout/vList2"/>
    <dgm:cxn modelId="{4B7620F8-B680-4764-8226-9FB211BB78D1}" srcId="{9ED87F5C-C757-4669-BF54-4D797BC0E5AD}" destId="{3A48B23B-8180-4EF0-B78A-FC05BC400751}" srcOrd="0" destOrd="0" parTransId="{9E4A6D5E-3374-448D-B829-5395DF3CC1AE}" sibTransId="{D509665F-D556-4C67-B221-1302A259FA37}"/>
    <dgm:cxn modelId="{7A3E793B-FD9A-447E-8673-EF65568A2FEC}" type="presParOf" srcId="{EE352411-2325-49FC-BE34-11D54BA88BC0}" destId="{3E86DF70-1CDB-415B-8BDE-66AFD469409E}" srcOrd="0" destOrd="0" presId="urn:microsoft.com/office/officeart/2005/8/layout/vList2"/>
    <dgm:cxn modelId="{F6B5DD23-804C-4490-A0F2-3D052B035C99}" type="presParOf" srcId="{EE352411-2325-49FC-BE34-11D54BA88BC0}" destId="{628530DA-9FEC-4403-A6C7-9BCEF3D1CCBF}" srcOrd="1" destOrd="0" presId="urn:microsoft.com/office/officeart/2005/8/layout/vList2"/>
    <dgm:cxn modelId="{1AE69656-1511-464D-8A53-9A418BD19058}" type="presParOf" srcId="{EE352411-2325-49FC-BE34-11D54BA88BC0}" destId="{6890F089-E590-4900-A069-E39457DDADCD}" srcOrd="2" destOrd="0" presId="urn:microsoft.com/office/officeart/2005/8/layout/vList2"/>
    <dgm:cxn modelId="{437818E9-D4B5-453A-B051-F3C3969D7532}" type="presParOf" srcId="{EE352411-2325-49FC-BE34-11D54BA88BC0}" destId="{40045E38-771E-425E-9853-1614364A63A8}" srcOrd="3" destOrd="0" presId="urn:microsoft.com/office/officeart/2005/8/layout/vList2"/>
    <dgm:cxn modelId="{B2523D0B-68FE-46DB-BFF4-427320553D05}" type="presParOf" srcId="{EE352411-2325-49FC-BE34-11D54BA88BC0}" destId="{67DED7F4-42A4-4101-9238-65D73A4DA460}" srcOrd="4" destOrd="0" presId="urn:microsoft.com/office/officeart/2005/8/layout/vList2"/>
    <dgm:cxn modelId="{5F98F466-DAC4-4263-805C-75B4731EA853}" type="presParOf" srcId="{EE352411-2325-49FC-BE34-11D54BA88BC0}" destId="{B2175D78-7B28-4E75-A932-C21F4A04EB07}" srcOrd="5" destOrd="0" presId="urn:microsoft.com/office/officeart/2005/8/layout/vList2"/>
    <dgm:cxn modelId="{5643CBD9-8E37-4A22-BAA1-932C5A535CEB}" type="presParOf" srcId="{EE352411-2325-49FC-BE34-11D54BA88BC0}" destId="{264F459E-BCD5-4092-9B99-81B2F9E6C931}" srcOrd="6" destOrd="0" presId="urn:microsoft.com/office/officeart/2005/8/layout/vList2"/>
    <dgm:cxn modelId="{7033A273-DF3A-47D9-9D68-2A987128205F}" type="presParOf" srcId="{EE352411-2325-49FC-BE34-11D54BA88BC0}" destId="{1B537507-EBF5-4477-9DDD-1F0590C239D4}" srcOrd="7" destOrd="0" presId="urn:microsoft.com/office/officeart/2005/8/layout/vList2"/>
    <dgm:cxn modelId="{8F3E60DF-6EF6-4B43-9C3E-AD8D4AD8E6E0}" type="presParOf" srcId="{EE352411-2325-49FC-BE34-11D54BA88BC0}" destId="{4EA51C4E-9700-4FB4-9FCE-94A6DED5E704}" srcOrd="8" destOrd="0" presId="urn:microsoft.com/office/officeart/2005/8/layout/vList2"/>
    <dgm:cxn modelId="{5A1D1BA4-0EE6-4BA3-AF08-D03D21B39778}" type="presParOf" srcId="{EE352411-2325-49FC-BE34-11D54BA88BC0}" destId="{F621101D-3643-439C-94E0-D877C38CE6E7}" srcOrd="9" destOrd="0" presId="urn:microsoft.com/office/officeart/2005/8/layout/vList2"/>
    <dgm:cxn modelId="{684DBE8B-2BF1-4EBB-8E5E-F552367A0C84}" type="presParOf" srcId="{EE352411-2325-49FC-BE34-11D54BA88BC0}" destId="{36A763EA-2732-42CC-82C4-BC6B5C6B7B7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7725F2-AA32-4DBB-BCEB-B964A8A1C517}"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70D9718E-E941-48CC-A2D2-EB1D72B35C6B}">
      <dgm:prSet/>
      <dgm:spPr/>
      <dgm:t>
        <a:bodyPr/>
        <a:lstStyle/>
        <a:p>
          <a:pPr>
            <a:lnSpc>
              <a:spcPct val="100000"/>
            </a:lnSpc>
          </a:pPr>
          <a:r>
            <a:rPr lang="en-US" dirty="0"/>
            <a:t>Lifting the Spirit  (Supporting the Heavens)</a:t>
          </a:r>
        </a:p>
      </dgm:t>
    </dgm:pt>
    <dgm:pt modelId="{80443BAC-2246-4D71-B24A-6EF29641AA7C}" type="parTrans" cxnId="{5F70A6CB-F5BB-4179-967C-3CCA23FF00CC}">
      <dgm:prSet/>
      <dgm:spPr/>
      <dgm:t>
        <a:bodyPr/>
        <a:lstStyle/>
        <a:p>
          <a:endParaRPr lang="en-US"/>
        </a:p>
      </dgm:t>
    </dgm:pt>
    <dgm:pt modelId="{9CACDBA9-05AD-4319-A375-6443E123BFCC}" type="sibTrans" cxnId="{5F70A6CB-F5BB-4179-967C-3CCA23FF00CC}">
      <dgm:prSet/>
      <dgm:spPr/>
      <dgm:t>
        <a:bodyPr/>
        <a:lstStyle/>
        <a:p>
          <a:endParaRPr lang="en-US"/>
        </a:p>
      </dgm:t>
    </dgm:pt>
    <dgm:pt modelId="{6318375A-355C-432D-B0BF-0550D077C9C6}">
      <dgm:prSet/>
      <dgm:spPr/>
      <dgm:t>
        <a:bodyPr/>
        <a:lstStyle/>
        <a:p>
          <a:pPr>
            <a:lnSpc>
              <a:spcPct val="100000"/>
            </a:lnSpc>
          </a:pPr>
          <a:r>
            <a:rPr lang="en-US" dirty="0"/>
            <a:t>Punching with Fiery Eyes</a:t>
          </a:r>
        </a:p>
      </dgm:t>
    </dgm:pt>
    <dgm:pt modelId="{B8323A37-2310-481E-9C63-8BFE0334674F}" type="parTrans" cxnId="{3E3D28ED-41C5-4A4C-B644-84F2222A133A}">
      <dgm:prSet/>
      <dgm:spPr/>
      <dgm:t>
        <a:bodyPr/>
        <a:lstStyle/>
        <a:p>
          <a:endParaRPr lang="en-US"/>
        </a:p>
      </dgm:t>
    </dgm:pt>
    <dgm:pt modelId="{9452838B-6ED9-4934-9F7F-207777D682EF}" type="sibTrans" cxnId="{3E3D28ED-41C5-4A4C-B644-84F2222A133A}">
      <dgm:prSet/>
      <dgm:spPr/>
      <dgm:t>
        <a:bodyPr/>
        <a:lstStyle/>
        <a:p>
          <a:endParaRPr lang="en-US"/>
        </a:p>
      </dgm:t>
    </dgm:pt>
    <dgm:pt modelId="{E1A4B3CD-3512-4546-AAAF-F2229D714183}">
      <dgm:prSet/>
      <dgm:spPr/>
      <dgm:t>
        <a:bodyPr/>
        <a:lstStyle/>
        <a:p>
          <a:pPr>
            <a:lnSpc>
              <a:spcPct val="100000"/>
            </a:lnSpc>
          </a:pPr>
          <a:r>
            <a:rPr lang="en-US"/>
            <a:t>Fireworks</a:t>
          </a:r>
        </a:p>
      </dgm:t>
    </dgm:pt>
    <dgm:pt modelId="{69FFC531-C121-4786-BEE3-CCD5F68802C8}" type="parTrans" cxnId="{733DD8BE-B723-4CCC-862A-D73A360233D8}">
      <dgm:prSet/>
      <dgm:spPr/>
      <dgm:t>
        <a:bodyPr/>
        <a:lstStyle/>
        <a:p>
          <a:endParaRPr lang="en-US"/>
        </a:p>
      </dgm:t>
    </dgm:pt>
    <dgm:pt modelId="{78A115FB-FBE7-4597-92DD-95FB69E310C4}" type="sibTrans" cxnId="{733DD8BE-B723-4CCC-862A-D73A360233D8}">
      <dgm:prSet/>
      <dgm:spPr/>
      <dgm:t>
        <a:bodyPr/>
        <a:lstStyle/>
        <a:p>
          <a:endParaRPr lang="en-US"/>
        </a:p>
      </dgm:t>
    </dgm:pt>
    <dgm:pt modelId="{3B32B20B-5B95-4D16-852F-C1B4C2CF76AE}">
      <dgm:prSet/>
      <dgm:spPr/>
      <dgm:t>
        <a:bodyPr/>
        <a:lstStyle/>
        <a:p>
          <a:pPr>
            <a:lnSpc>
              <a:spcPct val="100000"/>
            </a:lnSpc>
          </a:pPr>
          <a:r>
            <a:rPr lang="en-US" dirty="0"/>
            <a:t>Separating Heaven and Earth (Plucking Stars)</a:t>
          </a:r>
        </a:p>
      </dgm:t>
    </dgm:pt>
    <dgm:pt modelId="{4144F902-9AF1-4EDC-BF9D-D4A40B7F4CBB}" type="parTrans" cxnId="{2BA1C435-CA13-488A-B739-F2F5C79D8286}">
      <dgm:prSet/>
      <dgm:spPr/>
      <dgm:t>
        <a:bodyPr/>
        <a:lstStyle/>
        <a:p>
          <a:endParaRPr lang="en-US"/>
        </a:p>
      </dgm:t>
    </dgm:pt>
    <dgm:pt modelId="{F978B941-15DC-4CAE-9D7E-B8924D53C50C}" type="sibTrans" cxnId="{2BA1C435-CA13-488A-B739-F2F5C79D8286}">
      <dgm:prSet/>
      <dgm:spPr/>
      <dgm:t>
        <a:bodyPr/>
        <a:lstStyle/>
        <a:p>
          <a:endParaRPr lang="en-US"/>
        </a:p>
      </dgm:t>
    </dgm:pt>
    <dgm:pt modelId="{FD0E15B7-EDB9-4569-9116-610207D01F9D}">
      <dgm:prSet/>
      <dgm:spPr/>
      <dgm:t>
        <a:bodyPr/>
        <a:lstStyle/>
        <a:p>
          <a:pPr>
            <a:lnSpc>
              <a:spcPct val="100000"/>
            </a:lnSpc>
          </a:pPr>
          <a:r>
            <a:rPr lang="en-US" dirty="0"/>
            <a:t>The Accordion (Breathing of the Universe)</a:t>
          </a:r>
        </a:p>
      </dgm:t>
    </dgm:pt>
    <dgm:pt modelId="{024587B5-B5D4-492A-80ED-43B3B66E4FD8}" type="parTrans" cxnId="{8E44BB57-5685-4BD0-9D00-ED854A46DCFF}">
      <dgm:prSet/>
      <dgm:spPr/>
      <dgm:t>
        <a:bodyPr/>
        <a:lstStyle/>
        <a:p>
          <a:endParaRPr lang="en-US"/>
        </a:p>
      </dgm:t>
    </dgm:pt>
    <dgm:pt modelId="{2554711A-BED4-47CE-9A42-DF48655F3A7B}" type="sibTrans" cxnId="{8E44BB57-5685-4BD0-9D00-ED854A46DCFF}">
      <dgm:prSet/>
      <dgm:spPr/>
      <dgm:t>
        <a:bodyPr/>
        <a:lstStyle/>
        <a:p>
          <a:endParaRPr lang="en-US"/>
        </a:p>
      </dgm:t>
    </dgm:pt>
    <dgm:pt modelId="{78BCCD4F-7885-4E5D-9EDC-4D98BB260218}">
      <dgm:prSet/>
      <dgm:spPr/>
      <dgm:t>
        <a:bodyPr/>
        <a:lstStyle/>
        <a:p>
          <a:pPr>
            <a:lnSpc>
              <a:spcPct val="100000"/>
            </a:lnSpc>
          </a:pPr>
          <a:r>
            <a:rPr lang="en-US"/>
            <a:t>Carrying the Moon</a:t>
          </a:r>
        </a:p>
      </dgm:t>
    </dgm:pt>
    <dgm:pt modelId="{3235A00E-4075-4B97-8A2F-0EF14C15BC09}" type="parTrans" cxnId="{52136EEE-9873-49A7-ACBF-A6F658F12FFF}">
      <dgm:prSet/>
      <dgm:spPr/>
      <dgm:t>
        <a:bodyPr/>
        <a:lstStyle/>
        <a:p>
          <a:endParaRPr lang="en-US"/>
        </a:p>
      </dgm:t>
    </dgm:pt>
    <dgm:pt modelId="{11EBA27B-8A94-48C5-A0AB-42C0AA5634EA}" type="sibTrans" cxnId="{52136EEE-9873-49A7-ACBF-A6F658F12FFF}">
      <dgm:prSet/>
      <dgm:spPr/>
      <dgm:t>
        <a:bodyPr/>
        <a:lstStyle/>
        <a:p>
          <a:endParaRPr lang="en-US"/>
        </a:p>
      </dgm:t>
    </dgm:pt>
    <dgm:pt modelId="{F021107B-1772-4584-92E5-174960251CD4}" type="pres">
      <dgm:prSet presAssocID="{687725F2-AA32-4DBB-BCEB-B964A8A1C517}" presName="root" presStyleCnt="0">
        <dgm:presLayoutVars>
          <dgm:dir/>
          <dgm:resizeHandles val="exact"/>
        </dgm:presLayoutVars>
      </dgm:prSet>
      <dgm:spPr/>
    </dgm:pt>
    <dgm:pt modelId="{558E1E10-1B1F-41BB-B2E1-81E2585EED27}" type="pres">
      <dgm:prSet presAssocID="{70D9718E-E941-48CC-A2D2-EB1D72B35C6B}" presName="compNode" presStyleCnt="0"/>
      <dgm:spPr/>
    </dgm:pt>
    <dgm:pt modelId="{49CE43A6-40CD-4EB5-91F8-E369AAF30AA5}" type="pres">
      <dgm:prSet presAssocID="{70D9718E-E941-48CC-A2D2-EB1D72B35C6B}" presName="bgRect" presStyleLbl="bgShp" presStyleIdx="0" presStyleCnt="6"/>
      <dgm:spPr/>
    </dgm:pt>
    <dgm:pt modelId="{FF8E9E9C-B819-4B4B-9191-7EFECC16A63D}" type="pres">
      <dgm:prSet presAssocID="{70D9718E-E941-48CC-A2D2-EB1D72B35C6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dy Builder"/>
        </a:ext>
      </dgm:extLst>
    </dgm:pt>
    <dgm:pt modelId="{E149BBFA-2B93-4C2E-92BA-D3064E27FEC2}" type="pres">
      <dgm:prSet presAssocID="{70D9718E-E941-48CC-A2D2-EB1D72B35C6B}" presName="spaceRect" presStyleCnt="0"/>
      <dgm:spPr/>
    </dgm:pt>
    <dgm:pt modelId="{99C6D311-2330-403C-8511-4225AD2CCBF2}" type="pres">
      <dgm:prSet presAssocID="{70D9718E-E941-48CC-A2D2-EB1D72B35C6B}" presName="parTx" presStyleLbl="revTx" presStyleIdx="0" presStyleCnt="6">
        <dgm:presLayoutVars>
          <dgm:chMax val="0"/>
          <dgm:chPref val="0"/>
        </dgm:presLayoutVars>
      </dgm:prSet>
      <dgm:spPr/>
    </dgm:pt>
    <dgm:pt modelId="{7B8D617A-9AD6-489D-9B54-2ED6994FDA6F}" type="pres">
      <dgm:prSet presAssocID="{9CACDBA9-05AD-4319-A375-6443E123BFCC}" presName="sibTrans" presStyleCnt="0"/>
      <dgm:spPr/>
    </dgm:pt>
    <dgm:pt modelId="{85CF633E-6E65-46FD-B14A-33183409ACE8}" type="pres">
      <dgm:prSet presAssocID="{6318375A-355C-432D-B0BF-0550D077C9C6}" presName="compNode" presStyleCnt="0"/>
      <dgm:spPr/>
    </dgm:pt>
    <dgm:pt modelId="{FD716908-A479-4F59-A804-0ABD8BBB4AC6}" type="pres">
      <dgm:prSet presAssocID="{6318375A-355C-432D-B0BF-0550D077C9C6}" presName="bgRect" presStyleLbl="bgShp" presStyleIdx="1" presStyleCnt="6"/>
      <dgm:spPr/>
    </dgm:pt>
    <dgm:pt modelId="{FC567FD7-5E48-4726-9383-03F0F47BF266}" type="pres">
      <dgm:prSet presAssocID="{6318375A-355C-432D-B0BF-0550D077C9C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ye with solid fill"/>
        </a:ext>
      </dgm:extLst>
    </dgm:pt>
    <dgm:pt modelId="{79566592-3EA6-4CE7-9DBA-C087EEDDBFCD}" type="pres">
      <dgm:prSet presAssocID="{6318375A-355C-432D-B0BF-0550D077C9C6}" presName="spaceRect" presStyleCnt="0"/>
      <dgm:spPr/>
    </dgm:pt>
    <dgm:pt modelId="{A7BE2B75-EBC7-4EEA-80AA-CDA0B880535F}" type="pres">
      <dgm:prSet presAssocID="{6318375A-355C-432D-B0BF-0550D077C9C6}" presName="parTx" presStyleLbl="revTx" presStyleIdx="1" presStyleCnt="6">
        <dgm:presLayoutVars>
          <dgm:chMax val="0"/>
          <dgm:chPref val="0"/>
        </dgm:presLayoutVars>
      </dgm:prSet>
      <dgm:spPr/>
    </dgm:pt>
    <dgm:pt modelId="{965C6BC6-1671-49BA-9933-24E33C7266F7}" type="pres">
      <dgm:prSet presAssocID="{9452838B-6ED9-4934-9F7F-207777D682EF}" presName="sibTrans" presStyleCnt="0"/>
      <dgm:spPr/>
    </dgm:pt>
    <dgm:pt modelId="{58FC08D0-9604-4E1F-9AE7-EDB57E5F7667}" type="pres">
      <dgm:prSet presAssocID="{E1A4B3CD-3512-4546-AAAF-F2229D714183}" presName="compNode" presStyleCnt="0"/>
      <dgm:spPr/>
    </dgm:pt>
    <dgm:pt modelId="{45EC588D-3156-486E-BEE1-8043B1ED676D}" type="pres">
      <dgm:prSet presAssocID="{E1A4B3CD-3512-4546-AAAF-F2229D714183}" presName="bgRect" presStyleLbl="bgShp" presStyleIdx="2" presStyleCnt="6"/>
      <dgm:spPr/>
    </dgm:pt>
    <dgm:pt modelId="{F8926F7D-8295-4B14-9CC3-4DE7DFC3A3DA}" type="pres">
      <dgm:prSet presAssocID="{E1A4B3CD-3512-4546-AAAF-F2229D71418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eworks"/>
        </a:ext>
      </dgm:extLst>
    </dgm:pt>
    <dgm:pt modelId="{0D3293C8-65D7-4A06-8FEE-F3E6C5992770}" type="pres">
      <dgm:prSet presAssocID="{E1A4B3CD-3512-4546-AAAF-F2229D714183}" presName="spaceRect" presStyleCnt="0"/>
      <dgm:spPr/>
    </dgm:pt>
    <dgm:pt modelId="{AAE2EE9C-3B0B-48E7-A440-967F83F4D406}" type="pres">
      <dgm:prSet presAssocID="{E1A4B3CD-3512-4546-AAAF-F2229D714183}" presName="parTx" presStyleLbl="revTx" presStyleIdx="2" presStyleCnt="6">
        <dgm:presLayoutVars>
          <dgm:chMax val="0"/>
          <dgm:chPref val="0"/>
        </dgm:presLayoutVars>
      </dgm:prSet>
      <dgm:spPr/>
    </dgm:pt>
    <dgm:pt modelId="{BA9261A0-D2DC-4F3D-B74F-A4F493210EA6}" type="pres">
      <dgm:prSet presAssocID="{78A115FB-FBE7-4597-92DD-95FB69E310C4}" presName="sibTrans" presStyleCnt="0"/>
      <dgm:spPr/>
    </dgm:pt>
    <dgm:pt modelId="{8B0E9DB7-2E7A-4FD1-AA28-3F3AD09A2FE8}" type="pres">
      <dgm:prSet presAssocID="{3B32B20B-5B95-4D16-852F-C1B4C2CF76AE}" presName="compNode" presStyleCnt="0"/>
      <dgm:spPr/>
    </dgm:pt>
    <dgm:pt modelId="{B4B8272B-652B-4876-B7C2-D66CB0C47FD5}" type="pres">
      <dgm:prSet presAssocID="{3B32B20B-5B95-4D16-852F-C1B4C2CF76AE}" presName="bgRect" presStyleLbl="bgShp" presStyleIdx="3" presStyleCnt="6"/>
      <dgm:spPr/>
    </dgm:pt>
    <dgm:pt modelId="{C996799C-8CF1-4BDC-B03D-42AC01FD07B7}" type="pres">
      <dgm:prSet presAssocID="{3B32B20B-5B95-4D16-852F-C1B4C2CF76A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arth Globe Americas"/>
        </a:ext>
      </dgm:extLst>
    </dgm:pt>
    <dgm:pt modelId="{ABFF3EF7-AA28-4F4D-9AD3-63EC41EA1C9D}" type="pres">
      <dgm:prSet presAssocID="{3B32B20B-5B95-4D16-852F-C1B4C2CF76AE}" presName="spaceRect" presStyleCnt="0"/>
      <dgm:spPr/>
    </dgm:pt>
    <dgm:pt modelId="{8F318A46-ADF2-46C6-8F6A-A8E70307F4D7}" type="pres">
      <dgm:prSet presAssocID="{3B32B20B-5B95-4D16-852F-C1B4C2CF76AE}" presName="parTx" presStyleLbl="revTx" presStyleIdx="3" presStyleCnt="6">
        <dgm:presLayoutVars>
          <dgm:chMax val="0"/>
          <dgm:chPref val="0"/>
        </dgm:presLayoutVars>
      </dgm:prSet>
      <dgm:spPr/>
    </dgm:pt>
    <dgm:pt modelId="{2D70DDB1-A231-4EE2-BA1B-752A7CD6CA4D}" type="pres">
      <dgm:prSet presAssocID="{F978B941-15DC-4CAE-9D7E-B8924D53C50C}" presName="sibTrans" presStyleCnt="0"/>
      <dgm:spPr/>
    </dgm:pt>
    <dgm:pt modelId="{04FEF0CF-0BD1-493A-ADDD-A8BDA1B8C7D6}" type="pres">
      <dgm:prSet presAssocID="{FD0E15B7-EDB9-4569-9116-610207D01F9D}" presName="compNode" presStyleCnt="0"/>
      <dgm:spPr/>
    </dgm:pt>
    <dgm:pt modelId="{02D077CF-17FF-429C-8E33-0F3B9186DD2F}" type="pres">
      <dgm:prSet presAssocID="{FD0E15B7-EDB9-4569-9116-610207D01F9D}" presName="bgRect" presStyleLbl="bgShp" presStyleIdx="4" presStyleCnt="6" custLinFactNeighborX="-11834" custLinFactNeighborY="11056"/>
      <dgm:spPr/>
    </dgm:pt>
    <dgm:pt modelId="{24DA05A8-6A1C-4AD1-BF4D-CE7B8DFFE942}" type="pres">
      <dgm:prSet presAssocID="{FD0E15B7-EDB9-4569-9116-610207D01F9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iano keys with solid fill"/>
        </a:ext>
      </dgm:extLst>
    </dgm:pt>
    <dgm:pt modelId="{FCAA75F2-32A1-45DE-8E48-9E421366D9CD}" type="pres">
      <dgm:prSet presAssocID="{FD0E15B7-EDB9-4569-9116-610207D01F9D}" presName="spaceRect" presStyleCnt="0"/>
      <dgm:spPr/>
    </dgm:pt>
    <dgm:pt modelId="{383AA455-C509-4687-80AA-EE7B1B23F9FD}" type="pres">
      <dgm:prSet presAssocID="{FD0E15B7-EDB9-4569-9116-610207D01F9D}" presName="parTx" presStyleLbl="revTx" presStyleIdx="4" presStyleCnt="6">
        <dgm:presLayoutVars>
          <dgm:chMax val="0"/>
          <dgm:chPref val="0"/>
        </dgm:presLayoutVars>
      </dgm:prSet>
      <dgm:spPr/>
    </dgm:pt>
    <dgm:pt modelId="{61EC9BC4-3640-4806-885D-147A8CA3A15C}" type="pres">
      <dgm:prSet presAssocID="{2554711A-BED4-47CE-9A42-DF48655F3A7B}" presName="sibTrans" presStyleCnt="0"/>
      <dgm:spPr/>
    </dgm:pt>
    <dgm:pt modelId="{D2D50AD3-0A2B-4400-B763-42D04AB2E776}" type="pres">
      <dgm:prSet presAssocID="{78BCCD4F-7885-4E5D-9EDC-4D98BB260218}" presName="compNode" presStyleCnt="0"/>
      <dgm:spPr/>
    </dgm:pt>
    <dgm:pt modelId="{03FCE2D4-B840-492B-8073-803128DFFE42}" type="pres">
      <dgm:prSet presAssocID="{78BCCD4F-7885-4E5D-9EDC-4D98BB260218}" presName="bgRect" presStyleLbl="bgShp" presStyleIdx="5" presStyleCnt="6"/>
      <dgm:spPr/>
    </dgm:pt>
    <dgm:pt modelId="{68339BDD-480D-44B0-A03A-7A1AFB51CC0D}" type="pres">
      <dgm:prSet presAssocID="{78BCCD4F-7885-4E5D-9EDC-4D98BB26021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oon"/>
        </a:ext>
      </dgm:extLst>
    </dgm:pt>
    <dgm:pt modelId="{E2795D64-067D-4628-921E-180DE77F1174}" type="pres">
      <dgm:prSet presAssocID="{78BCCD4F-7885-4E5D-9EDC-4D98BB260218}" presName="spaceRect" presStyleCnt="0"/>
      <dgm:spPr/>
    </dgm:pt>
    <dgm:pt modelId="{AFCC4CDE-9E65-4EC3-B20A-5D609D092962}" type="pres">
      <dgm:prSet presAssocID="{78BCCD4F-7885-4E5D-9EDC-4D98BB260218}" presName="parTx" presStyleLbl="revTx" presStyleIdx="5" presStyleCnt="6">
        <dgm:presLayoutVars>
          <dgm:chMax val="0"/>
          <dgm:chPref val="0"/>
        </dgm:presLayoutVars>
      </dgm:prSet>
      <dgm:spPr/>
    </dgm:pt>
  </dgm:ptLst>
  <dgm:cxnLst>
    <dgm:cxn modelId="{D03D9C1B-14ED-4A8F-A11F-8A83FAC69697}" type="presOf" srcId="{E1A4B3CD-3512-4546-AAAF-F2229D714183}" destId="{AAE2EE9C-3B0B-48E7-A440-967F83F4D406}" srcOrd="0" destOrd="0" presId="urn:microsoft.com/office/officeart/2018/2/layout/IconVerticalSolidList"/>
    <dgm:cxn modelId="{C0035729-D461-4DCC-A53D-D8B5C6A7D8D9}" type="presOf" srcId="{78BCCD4F-7885-4E5D-9EDC-4D98BB260218}" destId="{AFCC4CDE-9E65-4EC3-B20A-5D609D092962}" srcOrd="0" destOrd="0" presId="urn:microsoft.com/office/officeart/2018/2/layout/IconVerticalSolidList"/>
    <dgm:cxn modelId="{2BA1C435-CA13-488A-B739-F2F5C79D8286}" srcId="{687725F2-AA32-4DBB-BCEB-B964A8A1C517}" destId="{3B32B20B-5B95-4D16-852F-C1B4C2CF76AE}" srcOrd="3" destOrd="0" parTransId="{4144F902-9AF1-4EDC-BF9D-D4A40B7F4CBB}" sibTransId="{F978B941-15DC-4CAE-9D7E-B8924D53C50C}"/>
    <dgm:cxn modelId="{77DEBB4D-9D82-43B1-B0E5-840036F95D10}" type="presOf" srcId="{687725F2-AA32-4DBB-BCEB-B964A8A1C517}" destId="{F021107B-1772-4584-92E5-174960251CD4}" srcOrd="0" destOrd="0" presId="urn:microsoft.com/office/officeart/2018/2/layout/IconVerticalSolidList"/>
    <dgm:cxn modelId="{8E44BB57-5685-4BD0-9D00-ED854A46DCFF}" srcId="{687725F2-AA32-4DBB-BCEB-B964A8A1C517}" destId="{FD0E15B7-EDB9-4569-9116-610207D01F9D}" srcOrd="4" destOrd="0" parTransId="{024587B5-B5D4-492A-80ED-43B3B66E4FD8}" sibTransId="{2554711A-BED4-47CE-9A42-DF48655F3A7B}"/>
    <dgm:cxn modelId="{F127A9AC-9FEE-426A-AD7F-8017729D0833}" type="presOf" srcId="{FD0E15B7-EDB9-4569-9116-610207D01F9D}" destId="{383AA455-C509-4687-80AA-EE7B1B23F9FD}" srcOrd="0" destOrd="0" presId="urn:microsoft.com/office/officeart/2018/2/layout/IconVerticalSolidList"/>
    <dgm:cxn modelId="{733DD8BE-B723-4CCC-862A-D73A360233D8}" srcId="{687725F2-AA32-4DBB-BCEB-B964A8A1C517}" destId="{E1A4B3CD-3512-4546-AAAF-F2229D714183}" srcOrd="2" destOrd="0" parTransId="{69FFC531-C121-4786-BEE3-CCD5F68802C8}" sibTransId="{78A115FB-FBE7-4597-92DD-95FB69E310C4}"/>
    <dgm:cxn modelId="{5F70A6CB-F5BB-4179-967C-3CCA23FF00CC}" srcId="{687725F2-AA32-4DBB-BCEB-B964A8A1C517}" destId="{70D9718E-E941-48CC-A2D2-EB1D72B35C6B}" srcOrd="0" destOrd="0" parTransId="{80443BAC-2246-4D71-B24A-6EF29641AA7C}" sibTransId="{9CACDBA9-05AD-4319-A375-6443E123BFCC}"/>
    <dgm:cxn modelId="{7541F8E7-6FA6-4642-84C7-06CE2EC5A93A}" type="presOf" srcId="{70D9718E-E941-48CC-A2D2-EB1D72B35C6B}" destId="{99C6D311-2330-403C-8511-4225AD2CCBF2}" srcOrd="0" destOrd="0" presId="urn:microsoft.com/office/officeart/2018/2/layout/IconVerticalSolidList"/>
    <dgm:cxn modelId="{3E3D28ED-41C5-4A4C-B644-84F2222A133A}" srcId="{687725F2-AA32-4DBB-BCEB-B964A8A1C517}" destId="{6318375A-355C-432D-B0BF-0550D077C9C6}" srcOrd="1" destOrd="0" parTransId="{B8323A37-2310-481E-9C63-8BFE0334674F}" sibTransId="{9452838B-6ED9-4934-9F7F-207777D682EF}"/>
    <dgm:cxn modelId="{52136EEE-9873-49A7-ACBF-A6F658F12FFF}" srcId="{687725F2-AA32-4DBB-BCEB-B964A8A1C517}" destId="{78BCCD4F-7885-4E5D-9EDC-4D98BB260218}" srcOrd="5" destOrd="0" parTransId="{3235A00E-4075-4B97-8A2F-0EF14C15BC09}" sibTransId="{11EBA27B-8A94-48C5-A0AB-42C0AA5634EA}"/>
    <dgm:cxn modelId="{71CDCFF6-E3C5-48FB-BDE1-216B9C423A13}" type="presOf" srcId="{6318375A-355C-432D-B0BF-0550D077C9C6}" destId="{A7BE2B75-EBC7-4EEA-80AA-CDA0B880535F}" srcOrd="0" destOrd="0" presId="urn:microsoft.com/office/officeart/2018/2/layout/IconVerticalSolidList"/>
    <dgm:cxn modelId="{9968A5F7-B427-4AAB-BCF7-B13F77F6F8DD}" type="presOf" srcId="{3B32B20B-5B95-4D16-852F-C1B4C2CF76AE}" destId="{8F318A46-ADF2-46C6-8F6A-A8E70307F4D7}" srcOrd="0" destOrd="0" presId="urn:microsoft.com/office/officeart/2018/2/layout/IconVerticalSolidList"/>
    <dgm:cxn modelId="{D18A4149-D9C5-47ED-9686-4ADD2C3E8B94}" type="presParOf" srcId="{F021107B-1772-4584-92E5-174960251CD4}" destId="{558E1E10-1B1F-41BB-B2E1-81E2585EED27}" srcOrd="0" destOrd="0" presId="urn:microsoft.com/office/officeart/2018/2/layout/IconVerticalSolidList"/>
    <dgm:cxn modelId="{C13D9B8C-D1A6-410C-8F92-D792E7C92D92}" type="presParOf" srcId="{558E1E10-1B1F-41BB-B2E1-81E2585EED27}" destId="{49CE43A6-40CD-4EB5-91F8-E369AAF30AA5}" srcOrd="0" destOrd="0" presId="urn:microsoft.com/office/officeart/2018/2/layout/IconVerticalSolidList"/>
    <dgm:cxn modelId="{6191B491-85C7-47F4-B258-F43C84782070}" type="presParOf" srcId="{558E1E10-1B1F-41BB-B2E1-81E2585EED27}" destId="{FF8E9E9C-B819-4B4B-9191-7EFECC16A63D}" srcOrd="1" destOrd="0" presId="urn:microsoft.com/office/officeart/2018/2/layout/IconVerticalSolidList"/>
    <dgm:cxn modelId="{A1119290-E442-456A-8C03-3466FE456B69}" type="presParOf" srcId="{558E1E10-1B1F-41BB-B2E1-81E2585EED27}" destId="{E149BBFA-2B93-4C2E-92BA-D3064E27FEC2}" srcOrd="2" destOrd="0" presId="urn:microsoft.com/office/officeart/2018/2/layout/IconVerticalSolidList"/>
    <dgm:cxn modelId="{5381D8A7-B631-47D5-BCD8-CEC5B93D3D72}" type="presParOf" srcId="{558E1E10-1B1F-41BB-B2E1-81E2585EED27}" destId="{99C6D311-2330-403C-8511-4225AD2CCBF2}" srcOrd="3" destOrd="0" presId="urn:microsoft.com/office/officeart/2018/2/layout/IconVerticalSolidList"/>
    <dgm:cxn modelId="{BD50B492-CB80-4824-9389-593976100DE1}" type="presParOf" srcId="{F021107B-1772-4584-92E5-174960251CD4}" destId="{7B8D617A-9AD6-489D-9B54-2ED6994FDA6F}" srcOrd="1" destOrd="0" presId="urn:microsoft.com/office/officeart/2018/2/layout/IconVerticalSolidList"/>
    <dgm:cxn modelId="{4E3B68E6-5B8A-43A1-8232-BF3EA3C55B06}" type="presParOf" srcId="{F021107B-1772-4584-92E5-174960251CD4}" destId="{85CF633E-6E65-46FD-B14A-33183409ACE8}" srcOrd="2" destOrd="0" presId="urn:microsoft.com/office/officeart/2018/2/layout/IconVerticalSolidList"/>
    <dgm:cxn modelId="{DD475B79-2AEF-4A31-936C-0D0868A938F8}" type="presParOf" srcId="{85CF633E-6E65-46FD-B14A-33183409ACE8}" destId="{FD716908-A479-4F59-A804-0ABD8BBB4AC6}" srcOrd="0" destOrd="0" presId="urn:microsoft.com/office/officeart/2018/2/layout/IconVerticalSolidList"/>
    <dgm:cxn modelId="{CD51E291-1A5A-4F05-ABF5-7C9C18DD1FC8}" type="presParOf" srcId="{85CF633E-6E65-46FD-B14A-33183409ACE8}" destId="{FC567FD7-5E48-4726-9383-03F0F47BF266}" srcOrd="1" destOrd="0" presId="urn:microsoft.com/office/officeart/2018/2/layout/IconVerticalSolidList"/>
    <dgm:cxn modelId="{E5164E0E-023D-4E15-A170-A1CF0F5C60F6}" type="presParOf" srcId="{85CF633E-6E65-46FD-B14A-33183409ACE8}" destId="{79566592-3EA6-4CE7-9DBA-C087EEDDBFCD}" srcOrd="2" destOrd="0" presId="urn:microsoft.com/office/officeart/2018/2/layout/IconVerticalSolidList"/>
    <dgm:cxn modelId="{E4DEF74A-4DCC-49F3-B975-B05AAB6446B2}" type="presParOf" srcId="{85CF633E-6E65-46FD-B14A-33183409ACE8}" destId="{A7BE2B75-EBC7-4EEA-80AA-CDA0B880535F}" srcOrd="3" destOrd="0" presId="urn:microsoft.com/office/officeart/2018/2/layout/IconVerticalSolidList"/>
    <dgm:cxn modelId="{6649200F-61F7-4B86-BA11-E888B4CE978D}" type="presParOf" srcId="{F021107B-1772-4584-92E5-174960251CD4}" destId="{965C6BC6-1671-49BA-9933-24E33C7266F7}" srcOrd="3" destOrd="0" presId="urn:microsoft.com/office/officeart/2018/2/layout/IconVerticalSolidList"/>
    <dgm:cxn modelId="{A47F8283-9F2E-4948-8A99-A2979A82172F}" type="presParOf" srcId="{F021107B-1772-4584-92E5-174960251CD4}" destId="{58FC08D0-9604-4E1F-9AE7-EDB57E5F7667}" srcOrd="4" destOrd="0" presId="urn:microsoft.com/office/officeart/2018/2/layout/IconVerticalSolidList"/>
    <dgm:cxn modelId="{2FB1576A-2BB6-4042-8A49-4EBAB0C84715}" type="presParOf" srcId="{58FC08D0-9604-4E1F-9AE7-EDB57E5F7667}" destId="{45EC588D-3156-486E-BEE1-8043B1ED676D}" srcOrd="0" destOrd="0" presId="urn:microsoft.com/office/officeart/2018/2/layout/IconVerticalSolidList"/>
    <dgm:cxn modelId="{BB839650-C86C-4DBE-ACDC-3F0E1B15EE14}" type="presParOf" srcId="{58FC08D0-9604-4E1F-9AE7-EDB57E5F7667}" destId="{F8926F7D-8295-4B14-9CC3-4DE7DFC3A3DA}" srcOrd="1" destOrd="0" presId="urn:microsoft.com/office/officeart/2018/2/layout/IconVerticalSolidList"/>
    <dgm:cxn modelId="{BC34C30E-9292-4C49-982A-71AED54F281E}" type="presParOf" srcId="{58FC08D0-9604-4E1F-9AE7-EDB57E5F7667}" destId="{0D3293C8-65D7-4A06-8FEE-F3E6C5992770}" srcOrd="2" destOrd="0" presId="urn:microsoft.com/office/officeart/2018/2/layout/IconVerticalSolidList"/>
    <dgm:cxn modelId="{A6BA7CA9-FD58-4202-9866-66DA1E4958E8}" type="presParOf" srcId="{58FC08D0-9604-4E1F-9AE7-EDB57E5F7667}" destId="{AAE2EE9C-3B0B-48E7-A440-967F83F4D406}" srcOrd="3" destOrd="0" presId="urn:microsoft.com/office/officeart/2018/2/layout/IconVerticalSolidList"/>
    <dgm:cxn modelId="{CBE9D078-1346-41E5-A627-1B0AE5A6918A}" type="presParOf" srcId="{F021107B-1772-4584-92E5-174960251CD4}" destId="{BA9261A0-D2DC-4F3D-B74F-A4F493210EA6}" srcOrd="5" destOrd="0" presId="urn:microsoft.com/office/officeart/2018/2/layout/IconVerticalSolidList"/>
    <dgm:cxn modelId="{D2CE6BB6-715C-4E34-9FDA-D266C0EFB848}" type="presParOf" srcId="{F021107B-1772-4584-92E5-174960251CD4}" destId="{8B0E9DB7-2E7A-4FD1-AA28-3F3AD09A2FE8}" srcOrd="6" destOrd="0" presId="urn:microsoft.com/office/officeart/2018/2/layout/IconVerticalSolidList"/>
    <dgm:cxn modelId="{2F5693D1-57E3-4672-85BA-77EFBE979345}" type="presParOf" srcId="{8B0E9DB7-2E7A-4FD1-AA28-3F3AD09A2FE8}" destId="{B4B8272B-652B-4876-B7C2-D66CB0C47FD5}" srcOrd="0" destOrd="0" presId="urn:microsoft.com/office/officeart/2018/2/layout/IconVerticalSolidList"/>
    <dgm:cxn modelId="{3A50D06D-DEE4-42D0-A738-5F253FA7E88D}" type="presParOf" srcId="{8B0E9DB7-2E7A-4FD1-AA28-3F3AD09A2FE8}" destId="{C996799C-8CF1-4BDC-B03D-42AC01FD07B7}" srcOrd="1" destOrd="0" presId="urn:microsoft.com/office/officeart/2018/2/layout/IconVerticalSolidList"/>
    <dgm:cxn modelId="{3E5BA66D-F48E-486C-AAFA-E5B817966A68}" type="presParOf" srcId="{8B0E9DB7-2E7A-4FD1-AA28-3F3AD09A2FE8}" destId="{ABFF3EF7-AA28-4F4D-9AD3-63EC41EA1C9D}" srcOrd="2" destOrd="0" presId="urn:microsoft.com/office/officeart/2018/2/layout/IconVerticalSolidList"/>
    <dgm:cxn modelId="{8927A72C-38DD-42A4-8D16-D2E160E72EB2}" type="presParOf" srcId="{8B0E9DB7-2E7A-4FD1-AA28-3F3AD09A2FE8}" destId="{8F318A46-ADF2-46C6-8F6A-A8E70307F4D7}" srcOrd="3" destOrd="0" presId="urn:microsoft.com/office/officeart/2018/2/layout/IconVerticalSolidList"/>
    <dgm:cxn modelId="{69189EFE-A771-4FB3-AA77-A3DAB68FBE69}" type="presParOf" srcId="{F021107B-1772-4584-92E5-174960251CD4}" destId="{2D70DDB1-A231-4EE2-BA1B-752A7CD6CA4D}" srcOrd="7" destOrd="0" presId="urn:microsoft.com/office/officeart/2018/2/layout/IconVerticalSolidList"/>
    <dgm:cxn modelId="{A3D2E245-6CEE-4710-B533-D9C7B3845718}" type="presParOf" srcId="{F021107B-1772-4584-92E5-174960251CD4}" destId="{04FEF0CF-0BD1-493A-ADDD-A8BDA1B8C7D6}" srcOrd="8" destOrd="0" presId="urn:microsoft.com/office/officeart/2018/2/layout/IconVerticalSolidList"/>
    <dgm:cxn modelId="{A8190B58-6624-42A4-A92A-6C14E9FC5439}" type="presParOf" srcId="{04FEF0CF-0BD1-493A-ADDD-A8BDA1B8C7D6}" destId="{02D077CF-17FF-429C-8E33-0F3B9186DD2F}" srcOrd="0" destOrd="0" presId="urn:microsoft.com/office/officeart/2018/2/layout/IconVerticalSolidList"/>
    <dgm:cxn modelId="{1F6D5316-B0F6-4232-9007-D8B36BE85AD3}" type="presParOf" srcId="{04FEF0CF-0BD1-493A-ADDD-A8BDA1B8C7D6}" destId="{24DA05A8-6A1C-4AD1-BF4D-CE7B8DFFE942}" srcOrd="1" destOrd="0" presId="urn:microsoft.com/office/officeart/2018/2/layout/IconVerticalSolidList"/>
    <dgm:cxn modelId="{EB0C91DE-39CA-4801-82FD-5FC3BAFE7FB7}" type="presParOf" srcId="{04FEF0CF-0BD1-493A-ADDD-A8BDA1B8C7D6}" destId="{FCAA75F2-32A1-45DE-8E48-9E421366D9CD}" srcOrd="2" destOrd="0" presId="urn:microsoft.com/office/officeart/2018/2/layout/IconVerticalSolidList"/>
    <dgm:cxn modelId="{BFFCDB78-0D2C-4D27-9919-8B6CEABD0002}" type="presParOf" srcId="{04FEF0CF-0BD1-493A-ADDD-A8BDA1B8C7D6}" destId="{383AA455-C509-4687-80AA-EE7B1B23F9FD}" srcOrd="3" destOrd="0" presId="urn:microsoft.com/office/officeart/2018/2/layout/IconVerticalSolidList"/>
    <dgm:cxn modelId="{B34C265C-3C34-4D9C-A5E3-1422B9275F75}" type="presParOf" srcId="{F021107B-1772-4584-92E5-174960251CD4}" destId="{61EC9BC4-3640-4806-885D-147A8CA3A15C}" srcOrd="9" destOrd="0" presId="urn:microsoft.com/office/officeart/2018/2/layout/IconVerticalSolidList"/>
    <dgm:cxn modelId="{3C997573-54E0-4BC1-978F-F4061A4AE78A}" type="presParOf" srcId="{F021107B-1772-4584-92E5-174960251CD4}" destId="{D2D50AD3-0A2B-4400-B763-42D04AB2E776}" srcOrd="10" destOrd="0" presId="urn:microsoft.com/office/officeart/2018/2/layout/IconVerticalSolidList"/>
    <dgm:cxn modelId="{95FE04DC-D479-46CA-80AD-59E2CCB89544}" type="presParOf" srcId="{D2D50AD3-0A2B-4400-B763-42D04AB2E776}" destId="{03FCE2D4-B840-492B-8073-803128DFFE42}" srcOrd="0" destOrd="0" presId="urn:microsoft.com/office/officeart/2018/2/layout/IconVerticalSolidList"/>
    <dgm:cxn modelId="{336596E9-18E2-4E5D-87D0-35D9C38A7E0F}" type="presParOf" srcId="{D2D50AD3-0A2B-4400-B763-42D04AB2E776}" destId="{68339BDD-480D-44B0-A03A-7A1AFB51CC0D}" srcOrd="1" destOrd="0" presId="urn:microsoft.com/office/officeart/2018/2/layout/IconVerticalSolidList"/>
    <dgm:cxn modelId="{23C343CD-6D92-4922-B865-29F2113FCBAC}" type="presParOf" srcId="{D2D50AD3-0A2B-4400-B763-42D04AB2E776}" destId="{E2795D64-067D-4628-921E-180DE77F1174}" srcOrd="2" destOrd="0" presId="urn:microsoft.com/office/officeart/2018/2/layout/IconVerticalSolidList"/>
    <dgm:cxn modelId="{7A69BC19-5998-4CA7-9193-5EBE01CFE409}" type="presParOf" srcId="{D2D50AD3-0A2B-4400-B763-42D04AB2E776}" destId="{AFCC4CDE-9E65-4EC3-B20A-5D609D0929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5B8E2-8D45-4A9F-889D-49AC101B564C}">
      <dsp:nvSpPr>
        <dsp:cNvPr id="0" name=""/>
        <dsp:cNvSpPr/>
      </dsp:nvSpPr>
      <dsp:spPr>
        <a:xfrm>
          <a:off x="0" y="98459"/>
          <a:ext cx="6263640" cy="8342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“grandmother” of Tai Chi; originates in China</a:t>
          </a:r>
        </a:p>
      </dsp:txBody>
      <dsp:txXfrm>
        <a:off x="40724" y="139183"/>
        <a:ext cx="6182192" cy="752780"/>
      </dsp:txXfrm>
    </dsp:sp>
    <dsp:sp modelId="{C6F7163C-037E-4D9B-A3C0-F69B460E92C8}">
      <dsp:nvSpPr>
        <dsp:cNvPr id="0" name=""/>
        <dsp:cNvSpPr/>
      </dsp:nvSpPr>
      <dsp:spPr>
        <a:xfrm>
          <a:off x="0" y="993167"/>
          <a:ext cx="6263640" cy="83422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There are over 7000 styles in the world, practiced by millions of people</a:t>
          </a:r>
        </a:p>
      </dsp:txBody>
      <dsp:txXfrm>
        <a:off x="40724" y="1033891"/>
        <a:ext cx="6182192" cy="752780"/>
      </dsp:txXfrm>
    </dsp:sp>
    <dsp:sp modelId="{87BA19F8-3032-4B20-BE56-7FF9A1DEC147}">
      <dsp:nvSpPr>
        <dsp:cNvPr id="0" name=""/>
        <dsp:cNvSpPr/>
      </dsp:nvSpPr>
      <dsp:spPr>
        <a:xfrm>
          <a:off x="0" y="1887875"/>
          <a:ext cx="6263640" cy="834228"/>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It is the main health exercise used in China for centuries</a:t>
          </a:r>
        </a:p>
      </dsp:txBody>
      <dsp:txXfrm>
        <a:off x="40724" y="1928599"/>
        <a:ext cx="6182192" cy="752780"/>
      </dsp:txXfrm>
    </dsp:sp>
    <dsp:sp modelId="{BE586F69-406D-4BC6-8355-B7950C3D5310}">
      <dsp:nvSpPr>
        <dsp:cNvPr id="0" name=""/>
        <dsp:cNvSpPr/>
      </dsp:nvSpPr>
      <dsp:spPr>
        <a:xfrm>
          <a:off x="0" y="2782584"/>
          <a:ext cx="6263640" cy="83422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Slow moving (or static) meditation and breathing</a:t>
          </a:r>
        </a:p>
      </dsp:txBody>
      <dsp:txXfrm>
        <a:off x="40724" y="2823308"/>
        <a:ext cx="6182192" cy="752780"/>
      </dsp:txXfrm>
    </dsp:sp>
    <dsp:sp modelId="{A46EB0C6-0226-45A7-8BBD-F5ACC90FA98F}">
      <dsp:nvSpPr>
        <dsp:cNvPr id="0" name=""/>
        <dsp:cNvSpPr/>
      </dsp:nvSpPr>
      <dsp:spPr>
        <a:xfrm>
          <a:off x="0" y="3677292"/>
          <a:ext cx="6263640" cy="83422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Qi or Chi (“</a:t>
          </a:r>
          <a:r>
            <a:rPr lang="en-US" sz="2100" kern="1200" dirty="0" err="1"/>
            <a:t>chee</a:t>
          </a:r>
          <a:r>
            <a:rPr lang="en-US" sz="2100" kern="1200" dirty="0"/>
            <a:t>”): “life force” energy (electromagnetic energy in all living things)</a:t>
          </a:r>
        </a:p>
      </dsp:txBody>
      <dsp:txXfrm>
        <a:off x="40724" y="3718016"/>
        <a:ext cx="6182192" cy="752780"/>
      </dsp:txXfrm>
    </dsp:sp>
    <dsp:sp modelId="{F2C3C8C0-B428-47EA-BFF4-15EF5744731C}">
      <dsp:nvSpPr>
        <dsp:cNvPr id="0" name=""/>
        <dsp:cNvSpPr/>
      </dsp:nvSpPr>
      <dsp:spPr>
        <a:xfrm>
          <a:off x="0" y="4572000"/>
          <a:ext cx="6263640" cy="83422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Gong: “work” (or “cultivation”) or even “play”</a:t>
          </a:r>
        </a:p>
      </dsp:txBody>
      <dsp:txXfrm>
        <a:off x="40724" y="4612724"/>
        <a:ext cx="6182192" cy="752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3D1F3-2ED3-49D0-AC47-3B0E8A73B5A1}">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E5E75-B99E-4467-B800-4316FCB8FDAA}">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878035-A214-4DB5-81B2-D85697673F8A}">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Adjusting the body</a:t>
          </a:r>
        </a:p>
      </dsp:txBody>
      <dsp:txXfrm>
        <a:off x="75768" y="3053169"/>
        <a:ext cx="3093750" cy="720000"/>
      </dsp:txXfrm>
    </dsp:sp>
    <dsp:sp modelId="{A424EC0C-F9CC-4C98-98DC-D8869452ED5D}">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4A666-64B4-4F18-94E0-6237BF810DA0}">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33D958-FA27-4E56-ABED-52A653DDC52A}">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Adjusting the breath</a:t>
          </a:r>
        </a:p>
      </dsp:txBody>
      <dsp:txXfrm>
        <a:off x="3710925" y="3053169"/>
        <a:ext cx="3093750" cy="720000"/>
      </dsp:txXfrm>
    </dsp:sp>
    <dsp:sp modelId="{6C4AA7E1-115F-4233-A1F1-2A380F5E0841}">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093CD5-CFB2-40E5-999E-B6129AE0BB1D}">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A8F7BB-22F8-4118-AFB8-488BCA34EEA2}">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Adjusting the mind</a:t>
          </a:r>
        </a:p>
      </dsp:txBody>
      <dsp:txXfrm>
        <a:off x="7346081" y="3053169"/>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63E37-491D-46C2-80C9-D24BBD452C94}">
      <dsp:nvSpPr>
        <dsp:cNvPr id="0" name=""/>
        <dsp:cNvSpPr/>
      </dsp:nvSpPr>
      <dsp:spPr>
        <a:xfrm>
          <a:off x="0" y="14413"/>
          <a:ext cx="6245265" cy="8739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SIGH of relief – quickest reset!</a:t>
          </a:r>
        </a:p>
      </dsp:txBody>
      <dsp:txXfrm>
        <a:off x="42663" y="57076"/>
        <a:ext cx="6159939" cy="788627"/>
      </dsp:txXfrm>
    </dsp:sp>
    <dsp:sp modelId="{3156C83E-ED11-43A5-8843-EF9A7624EEBC}">
      <dsp:nvSpPr>
        <dsp:cNvPr id="0" name=""/>
        <dsp:cNvSpPr/>
      </dsp:nvSpPr>
      <dsp:spPr>
        <a:xfrm>
          <a:off x="0" y="951726"/>
          <a:ext cx="6245265" cy="873953"/>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 through the nose, OUT through the mouth </a:t>
          </a:r>
        </a:p>
      </dsp:txBody>
      <dsp:txXfrm>
        <a:off x="42663" y="994389"/>
        <a:ext cx="6159939" cy="788627"/>
      </dsp:txXfrm>
    </dsp:sp>
    <dsp:sp modelId="{6CDBA51F-4F0C-4E83-9D0A-4C6DF512794A}">
      <dsp:nvSpPr>
        <dsp:cNvPr id="0" name=""/>
        <dsp:cNvSpPr/>
      </dsp:nvSpPr>
      <dsp:spPr>
        <a:xfrm>
          <a:off x="0" y="1889040"/>
          <a:ext cx="6245265" cy="873953"/>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LSD (long, slow, deep) or SLEDS (slow, long, even, deep, soft)</a:t>
          </a:r>
        </a:p>
      </dsp:txBody>
      <dsp:txXfrm>
        <a:off x="42663" y="1931703"/>
        <a:ext cx="6159939" cy="788627"/>
      </dsp:txXfrm>
    </dsp:sp>
    <dsp:sp modelId="{641D8ACB-6AB0-47A5-B32C-C4CEA06CDD0D}">
      <dsp:nvSpPr>
        <dsp:cNvPr id="0" name=""/>
        <dsp:cNvSpPr/>
      </dsp:nvSpPr>
      <dsp:spPr>
        <a:xfrm>
          <a:off x="0" y="2826353"/>
          <a:ext cx="6245265" cy="873953"/>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Diaphragmatic breath (“Belly breath”)</a:t>
          </a:r>
        </a:p>
      </dsp:txBody>
      <dsp:txXfrm>
        <a:off x="42663" y="2869016"/>
        <a:ext cx="6159939" cy="788627"/>
      </dsp:txXfrm>
    </dsp:sp>
    <dsp:sp modelId="{C08433B0-B0B2-4267-851C-E7C230881816}">
      <dsp:nvSpPr>
        <dsp:cNvPr id="0" name=""/>
        <dsp:cNvSpPr/>
      </dsp:nvSpPr>
      <dsp:spPr>
        <a:xfrm>
          <a:off x="0" y="3763666"/>
          <a:ext cx="6245265" cy="873953"/>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breath is the “handle” for the moving meditation – improved focus and relaxation</a:t>
          </a:r>
        </a:p>
      </dsp:txBody>
      <dsp:txXfrm>
        <a:off x="42663" y="3806329"/>
        <a:ext cx="6159939" cy="788627"/>
      </dsp:txXfrm>
    </dsp:sp>
    <dsp:sp modelId="{0C2F67E2-35F6-4C4A-AC23-060CD932FBAC}">
      <dsp:nvSpPr>
        <dsp:cNvPr id="0" name=""/>
        <dsp:cNvSpPr/>
      </dsp:nvSpPr>
      <dsp:spPr>
        <a:xfrm>
          <a:off x="0" y="4700980"/>
          <a:ext cx="6245265" cy="87395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err="1"/>
            <a:t>Vagus</a:t>
          </a:r>
          <a:r>
            <a:rPr lang="en-US" sz="2200" kern="1200" dirty="0"/>
            <a:t> nerve reset is the result</a:t>
          </a:r>
        </a:p>
      </dsp:txBody>
      <dsp:txXfrm>
        <a:off x="42663" y="4743643"/>
        <a:ext cx="6159939" cy="788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491F1-3C3C-4461-AD54-24E4EEE12231}">
      <dsp:nvSpPr>
        <dsp:cNvPr id="0" name=""/>
        <dsp:cNvSpPr/>
      </dsp:nvSpPr>
      <dsp:spPr>
        <a:xfrm>
          <a:off x="0" y="20448"/>
          <a:ext cx="626364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Mindfulness –  be in the present moment</a:t>
          </a:r>
        </a:p>
      </dsp:txBody>
      <dsp:txXfrm>
        <a:off x="50420" y="70868"/>
        <a:ext cx="6162800" cy="932014"/>
      </dsp:txXfrm>
    </dsp:sp>
    <dsp:sp modelId="{F4FD0093-65BB-40B6-87AB-080192A732FE}">
      <dsp:nvSpPr>
        <dsp:cNvPr id="0" name=""/>
        <dsp:cNvSpPr/>
      </dsp:nvSpPr>
      <dsp:spPr>
        <a:xfrm>
          <a:off x="0" y="1128182"/>
          <a:ext cx="6263640" cy="10328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SMILE</a:t>
          </a:r>
        </a:p>
      </dsp:txBody>
      <dsp:txXfrm>
        <a:off x="50420" y="1178602"/>
        <a:ext cx="6162800" cy="932014"/>
      </dsp:txXfrm>
    </dsp:sp>
    <dsp:sp modelId="{59748639-E2CD-4EF8-B4D9-C809CB371841}">
      <dsp:nvSpPr>
        <dsp:cNvPr id="0" name=""/>
        <dsp:cNvSpPr/>
      </dsp:nvSpPr>
      <dsp:spPr>
        <a:xfrm>
          <a:off x="0" y="2235916"/>
          <a:ext cx="6263640" cy="10328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May close eyes, FOCUS on the movement and breath, LET GO of worries</a:t>
          </a:r>
        </a:p>
      </dsp:txBody>
      <dsp:txXfrm>
        <a:off x="50420" y="2286336"/>
        <a:ext cx="6162800" cy="932014"/>
      </dsp:txXfrm>
    </dsp:sp>
    <dsp:sp modelId="{BAE28CC8-F2B3-4EBE-9F85-E60D7BD26383}">
      <dsp:nvSpPr>
        <dsp:cNvPr id="0" name=""/>
        <dsp:cNvSpPr/>
      </dsp:nvSpPr>
      <dsp:spPr>
        <a:xfrm>
          <a:off x="0" y="3343651"/>
          <a:ext cx="6263640" cy="10328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Calmness as a result</a:t>
          </a:r>
        </a:p>
      </dsp:txBody>
      <dsp:txXfrm>
        <a:off x="50420" y="3394071"/>
        <a:ext cx="6162800" cy="932014"/>
      </dsp:txXfrm>
    </dsp:sp>
    <dsp:sp modelId="{31883A64-5804-4077-9D58-DE117C12E6C6}">
      <dsp:nvSpPr>
        <dsp:cNvPr id="0" name=""/>
        <dsp:cNvSpPr/>
      </dsp:nvSpPr>
      <dsp:spPr>
        <a:xfrm>
          <a:off x="0" y="4451385"/>
          <a:ext cx="6263640"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ENJOY the practice </a:t>
          </a:r>
        </a:p>
      </dsp:txBody>
      <dsp:txXfrm>
        <a:off x="50420" y="4501805"/>
        <a:ext cx="6162800" cy="932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9552C-6A3E-4299-99AF-20E563E6300F}">
      <dsp:nvSpPr>
        <dsp:cNvPr id="0" name=""/>
        <dsp:cNvSpPr/>
      </dsp:nvSpPr>
      <dsp:spPr>
        <a:xfrm>
          <a:off x="0" y="143"/>
          <a:ext cx="6263640"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Body: Stand upright and relaxed</a:t>
          </a:r>
        </a:p>
      </dsp:txBody>
      <dsp:txXfrm>
        <a:off x="85444" y="85587"/>
        <a:ext cx="6092752" cy="1579432"/>
      </dsp:txXfrm>
    </dsp:sp>
    <dsp:sp modelId="{6C5C2D4F-EC0A-40E9-91A5-44F559B48692}">
      <dsp:nvSpPr>
        <dsp:cNvPr id="0" name=""/>
        <dsp:cNvSpPr/>
      </dsp:nvSpPr>
      <dsp:spPr>
        <a:xfrm>
          <a:off x="0" y="1877183"/>
          <a:ext cx="6263640" cy="1750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Breath: Sigh of relief</a:t>
          </a:r>
        </a:p>
      </dsp:txBody>
      <dsp:txXfrm>
        <a:off x="85444" y="1962627"/>
        <a:ext cx="6092752" cy="1579432"/>
      </dsp:txXfrm>
    </dsp:sp>
    <dsp:sp modelId="{3D7E90D8-C99B-475D-AC54-0DC037B8FFC1}">
      <dsp:nvSpPr>
        <dsp:cNvPr id="0" name=""/>
        <dsp:cNvSpPr/>
      </dsp:nvSpPr>
      <dsp:spPr>
        <a:xfrm>
          <a:off x="0" y="3754224"/>
          <a:ext cx="6263640" cy="1750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Mind: Smile &amp; be present</a:t>
          </a:r>
        </a:p>
      </dsp:txBody>
      <dsp:txXfrm>
        <a:off x="85444" y="3839668"/>
        <a:ext cx="6092752" cy="1579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045A8-BC42-4133-8419-A8C4A0E98DE7}">
      <dsp:nvSpPr>
        <dsp:cNvPr id="0" name=""/>
        <dsp:cNvSpPr/>
      </dsp:nvSpPr>
      <dsp:spPr>
        <a:xfrm>
          <a:off x="0" y="1421"/>
          <a:ext cx="6902047" cy="605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9DD3B4D-7FDA-455A-8E18-0F6ED7939F2B}">
      <dsp:nvSpPr>
        <dsp:cNvPr id="0" name=""/>
        <dsp:cNvSpPr/>
      </dsp:nvSpPr>
      <dsp:spPr>
        <a:xfrm>
          <a:off x="183216" y="137698"/>
          <a:ext cx="333120" cy="333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483EC8C-1892-4543-9AAF-92161F8F5B79}">
      <dsp:nvSpPr>
        <dsp:cNvPr id="0" name=""/>
        <dsp:cNvSpPr/>
      </dsp:nvSpPr>
      <dsp:spPr>
        <a:xfrm>
          <a:off x="699553" y="1421"/>
          <a:ext cx="6202493" cy="60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01" tIns="64101" rIns="64101" bIns="64101" numCol="1" spcCol="1270" anchor="ctr" anchorCtr="0">
          <a:noAutofit/>
        </a:bodyPr>
        <a:lstStyle/>
        <a:p>
          <a:pPr marL="0" lvl="0" indent="0" algn="l" defTabSz="711200">
            <a:lnSpc>
              <a:spcPct val="100000"/>
            </a:lnSpc>
            <a:spcBef>
              <a:spcPct val="0"/>
            </a:spcBef>
            <a:spcAft>
              <a:spcPct val="35000"/>
            </a:spcAft>
            <a:buNone/>
          </a:pPr>
          <a:r>
            <a:rPr lang="en-US" sz="1600" kern="1200" dirty="0"/>
            <a:t>1 Opening: Bouncing/shaking (or vigorous walking) </a:t>
          </a:r>
        </a:p>
      </dsp:txBody>
      <dsp:txXfrm>
        <a:off x="699553" y="1421"/>
        <a:ext cx="6202493" cy="605674"/>
      </dsp:txXfrm>
    </dsp:sp>
    <dsp:sp modelId="{5171D25B-5B7D-4FEE-8354-C485F2CE70A6}">
      <dsp:nvSpPr>
        <dsp:cNvPr id="0" name=""/>
        <dsp:cNvSpPr/>
      </dsp:nvSpPr>
      <dsp:spPr>
        <a:xfrm>
          <a:off x="0" y="758514"/>
          <a:ext cx="6902047" cy="605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DF8163A-8CC8-4D6F-8C7D-B01A8677811A}">
      <dsp:nvSpPr>
        <dsp:cNvPr id="0" name=""/>
        <dsp:cNvSpPr/>
      </dsp:nvSpPr>
      <dsp:spPr>
        <a:xfrm>
          <a:off x="183216" y="894791"/>
          <a:ext cx="333120" cy="333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80B2E1F-AC2F-40CD-86AC-11FCFECA995E}">
      <dsp:nvSpPr>
        <dsp:cNvPr id="0" name=""/>
        <dsp:cNvSpPr/>
      </dsp:nvSpPr>
      <dsp:spPr>
        <a:xfrm>
          <a:off x="699553" y="758514"/>
          <a:ext cx="6202493" cy="60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01" tIns="64101" rIns="64101" bIns="64101" numCol="1" spcCol="1270" anchor="ctr" anchorCtr="0">
          <a:noAutofit/>
        </a:bodyPr>
        <a:lstStyle/>
        <a:p>
          <a:pPr marL="0" lvl="0" indent="0" algn="l" defTabSz="711200">
            <a:lnSpc>
              <a:spcPct val="100000"/>
            </a:lnSpc>
            <a:spcBef>
              <a:spcPct val="0"/>
            </a:spcBef>
            <a:spcAft>
              <a:spcPct val="35000"/>
            </a:spcAft>
            <a:buNone/>
          </a:pPr>
          <a:r>
            <a:rPr lang="en-US" sz="1600" kern="1200"/>
            <a:t>2 Adjusting the body (posture), breath and mind</a:t>
          </a:r>
        </a:p>
      </dsp:txBody>
      <dsp:txXfrm>
        <a:off x="699553" y="758514"/>
        <a:ext cx="6202493" cy="605674"/>
      </dsp:txXfrm>
    </dsp:sp>
    <dsp:sp modelId="{22A3BAD8-B8D6-4BDB-BC39-C01145FF7775}">
      <dsp:nvSpPr>
        <dsp:cNvPr id="0" name=""/>
        <dsp:cNvSpPr/>
      </dsp:nvSpPr>
      <dsp:spPr>
        <a:xfrm>
          <a:off x="0" y="1515607"/>
          <a:ext cx="6902047" cy="605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3314B0A-CCDD-488E-83B4-486F716DD841}">
      <dsp:nvSpPr>
        <dsp:cNvPr id="0" name=""/>
        <dsp:cNvSpPr/>
      </dsp:nvSpPr>
      <dsp:spPr>
        <a:xfrm>
          <a:off x="183216" y="1651884"/>
          <a:ext cx="333120" cy="333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8565000-A42A-43C1-B1E9-1A9B2153378A}">
      <dsp:nvSpPr>
        <dsp:cNvPr id="0" name=""/>
        <dsp:cNvSpPr/>
      </dsp:nvSpPr>
      <dsp:spPr>
        <a:xfrm>
          <a:off x="699553" y="1515607"/>
          <a:ext cx="6202493" cy="60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01" tIns="64101" rIns="64101" bIns="64101" numCol="1" spcCol="1270" anchor="ctr" anchorCtr="0">
          <a:noAutofit/>
        </a:bodyPr>
        <a:lstStyle/>
        <a:p>
          <a:pPr marL="0" lvl="0" indent="0" algn="l" defTabSz="711200">
            <a:lnSpc>
              <a:spcPct val="100000"/>
            </a:lnSpc>
            <a:spcBef>
              <a:spcPct val="0"/>
            </a:spcBef>
            <a:spcAft>
              <a:spcPct val="35000"/>
            </a:spcAft>
            <a:buNone/>
          </a:pPr>
          <a:r>
            <a:rPr lang="en-US" sz="1600" kern="1200" dirty="0"/>
            <a:t>3 Moving meditation proper- can be sitting if needed</a:t>
          </a:r>
        </a:p>
      </dsp:txBody>
      <dsp:txXfrm>
        <a:off x="699553" y="1515607"/>
        <a:ext cx="6202493" cy="605674"/>
      </dsp:txXfrm>
    </dsp:sp>
    <dsp:sp modelId="{4FE5BFBA-B236-47DD-9B08-F0E1E07A31FE}">
      <dsp:nvSpPr>
        <dsp:cNvPr id="0" name=""/>
        <dsp:cNvSpPr/>
      </dsp:nvSpPr>
      <dsp:spPr>
        <a:xfrm>
          <a:off x="0" y="2272700"/>
          <a:ext cx="6902047" cy="605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13B3147-E1B5-4B96-9BDD-959722F90AFE}">
      <dsp:nvSpPr>
        <dsp:cNvPr id="0" name=""/>
        <dsp:cNvSpPr/>
      </dsp:nvSpPr>
      <dsp:spPr>
        <a:xfrm>
          <a:off x="183216" y="2408977"/>
          <a:ext cx="333120" cy="3331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592CC9E-3090-4326-A51B-3896D0FF08A8}">
      <dsp:nvSpPr>
        <dsp:cNvPr id="0" name=""/>
        <dsp:cNvSpPr/>
      </dsp:nvSpPr>
      <dsp:spPr>
        <a:xfrm>
          <a:off x="699553" y="2272700"/>
          <a:ext cx="6202493" cy="60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01" tIns="64101" rIns="64101" bIns="64101" numCol="1" spcCol="1270" anchor="ctr" anchorCtr="0">
          <a:noAutofit/>
        </a:bodyPr>
        <a:lstStyle/>
        <a:p>
          <a:pPr marL="0" lvl="0" indent="0" algn="l" defTabSz="711200">
            <a:lnSpc>
              <a:spcPct val="100000"/>
            </a:lnSpc>
            <a:spcBef>
              <a:spcPct val="0"/>
            </a:spcBef>
            <a:spcAft>
              <a:spcPct val="35000"/>
            </a:spcAft>
            <a:buNone/>
          </a:pPr>
          <a:r>
            <a:rPr lang="en-US" sz="1600" kern="1200"/>
            <a:t>4 Meditative centering in standing/sitting</a:t>
          </a:r>
        </a:p>
      </dsp:txBody>
      <dsp:txXfrm>
        <a:off x="699553" y="2272700"/>
        <a:ext cx="6202493" cy="605674"/>
      </dsp:txXfrm>
    </dsp:sp>
    <dsp:sp modelId="{A0B80FD2-B227-4C37-A98C-F2A376CC3DB6}">
      <dsp:nvSpPr>
        <dsp:cNvPr id="0" name=""/>
        <dsp:cNvSpPr/>
      </dsp:nvSpPr>
      <dsp:spPr>
        <a:xfrm>
          <a:off x="0" y="3029793"/>
          <a:ext cx="6902047" cy="605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EFA6303-EB88-45CB-A6DA-1B60CC77B337}">
      <dsp:nvSpPr>
        <dsp:cNvPr id="0" name=""/>
        <dsp:cNvSpPr/>
      </dsp:nvSpPr>
      <dsp:spPr>
        <a:xfrm>
          <a:off x="183216" y="3166069"/>
          <a:ext cx="333120" cy="3331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A781A3D-0F84-4426-866C-0F7837711620}">
      <dsp:nvSpPr>
        <dsp:cNvPr id="0" name=""/>
        <dsp:cNvSpPr/>
      </dsp:nvSpPr>
      <dsp:spPr>
        <a:xfrm>
          <a:off x="699553" y="3029793"/>
          <a:ext cx="6202493" cy="60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01" tIns="64101" rIns="64101" bIns="64101" numCol="1" spcCol="1270" anchor="ctr" anchorCtr="0">
          <a:noAutofit/>
        </a:bodyPr>
        <a:lstStyle/>
        <a:p>
          <a:pPr marL="0" lvl="0" indent="0" algn="l" defTabSz="711200">
            <a:lnSpc>
              <a:spcPct val="100000"/>
            </a:lnSpc>
            <a:spcBef>
              <a:spcPct val="0"/>
            </a:spcBef>
            <a:spcAft>
              <a:spcPct val="35000"/>
            </a:spcAft>
            <a:buNone/>
          </a:pPr>
          <a:r>
            <a:rPr lang="en-US" sz="1600" kern="1200"/>
            <a:t>5 Massage/tapping to exit the meditative state and stimulate blood flow</a:t>
          </a:r>
        </a:p>
      </dsp:txBody>
      <dsp:txXfrm>
        <a:off x="699553" y="3029793"/>
        <a:ext cx="6202493" cy="605674"/>
      </dsp:txXfrm>
    </dsp:sp>
    <dsp:sp modelId="{C863D5E2-7FE5-4606-9529-AFC210C64EAF}">
      <dsp:nvSpPr>
        <dsp:cNvPr id="0" name=""/>
        <dsp:cNvSpPr/>
      </dsp:nvSpPr>
      <dsp:spPr>
        <a:xfrm>
          <a:off x="0" y="3786886"/>
          <a:ext cx="6902047" cy="605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3D92314-B523-4EA0-B966-713053574DA0}">
      <dsp:nvSpPr>
        <dsp:cNvPr id="0" name=""/>
        <dsp:cNvSpPr/>
      </dsp:nvSpPr>
      <dsp:spPr>
        <a:xfrm>
          <a:off x="183216" y="3923162"/>
          <a:ext cx="333120" cy="3331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2A169-2B89-4774-848C-C53FBFB69FF5}">
      <dsp:nvSpPr>
        <dsp:cNvPr id="0" name=""/>
        <dsp:cNvSpPr/>
      </dsp:nvSpPr>
      <dsp:spPr>
        <a:xfrm>
          <a:off x="699553" y="3786886"/>
          <a:ext cx="6202493" cy="60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01" tIns="64101" rIns="64101" bIns="64101" numCol="1" spcCol="1270" anchor="ctr" anchorCtr="0">
          <a:noAutofit/>
        </a:bodyPr>
        <a:lstStyle/>
        <a:p>
          <a:pPr marL="0" lvl="0" indent="0" algn="l" defTabSz="711200">
            <a:lnSpc>
              <a:spcPct val="100000"/>
            </a:lnSpc>
            <a:spcBef>
              <a:spcPct val="0"/>
            </a:spcBef>
            <a:spcAft>
              <a:spcPct val="35000"/>
            </a:spcAft>
            <a:buNone/>
          </a:pPr>
          <a:r>
            <a:rPr lang="en-US" sz="1600" kern="1200" dirty="0"/>
            <a:t>6 End with recentering/closing/gratitude</a:t>
          </a:r>
        </a:p>
      </dsp:txBody>
      <dsp:txXfrm>
        <a:off x="699553" y="3786886"/>
        <a:ext cx="6202493" cy="6056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CD010-1D8C-4FC8-92B7-AC9D00FDF96D}">
      <dsp:nvSpPr>
        <dsp:cNvPr id="0" name=""/>
        <dsp:cNvSpPr/>
      </dsp:nvSpPr>
      <dsp:spPr>
        <a:xfrm>
          <a:off x="0" y="534736"/>
          <a:ext cx="6902047"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Before practice, check in and evaluate current state</a:t>
          </a:r>
        </a:p>
      </dsp:txBody>
      <dsp:txXfrm>
        <a:off x="24588" y="559324"/>
        <a:ext cx="6852871" cy="454509"/>
      </dsp:txXfrm>
    </dsp:sp>
    <dsp:sp modelId="{ACE4A872-9881-4464-8FEC-79F765091B33}">
      <dsp:nvSpPr>
        <dsp:cNvPr id="0" name=""/>
        <dsp:cNvSpPr/>
      </dsp:nvSpPr>
      <dsp:spPr>
        <a:xfrm>
          <a:off x="0" y="1098901"/>
          <a:ext cx="6902047" cy="503685"/>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Focus on the body and breath = present moment</a:t>
          </a:r>
        </a:p>
      </dsp:txBody>
      <dsp:txXfrm>
        <a:off x="24588" y="1123489"/>
        <a:ext cx="6852871" cy="454509"/>
      </dsp:txXfrm>
    </dsp:sp>
    <dsp:sp modelId="{8B0596F3-F49C-4C13-B0E8-8AFD86045F10}">
      <dsp:nvSpPr>
        <dsp:cNvPr id="0" name=""/>
        <dsp:cNvSpPr/>
      </dsp:nvSpPr>
      <dsp:spPr>
        <a:xfrm>
          <a:off x="0" y="1663066"/>
          <a:ext cx="6902047" cy="503685"/>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SMILE</a:t>
          </a:r>
        </a:p>
      </dsp:txBody>
      <dsp:txXfrm>
        <a:off x="24588" y="1687654"/>
        <a:ext cx="6852871" cy="454509"/>
      </dsp:txXfrm>
    </dsp:sp>
    <dsp:sp modelId="{1A219FFF-CE99-46EA-B02E-287335685A0C}">
      <dsp:nvSpPr>
        <dsp:cNvPr id="0" name=""/>
        <dsp:cNvSpPr/>
      </dsp:nvSpPr>
      <dsp:spPr>
        <a:xfrm>
          <a:off x="0" y="2227231"/>
          <a:ext cx="6902047" cy="503685"/>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RELAX</a:t>
          </a:r>
        </a:p>
      </dsp:txBody>
      <dsp:txXfrm>
        <a:off x="24588" y="2251819"/>
        <a:ext cx="6852871" cy="454509"/>
      </dsp:txXfrm>
    </dsp:sp>
    <dsp:sp modelId="{EC94EE45-77CE-4E39-B193-2E347F894362}">
      <dsp:nvSpPr>
        <dsp:cNvPr id="0" name=""/>
        <dsp:cNvSpPr/>
      </dsp:nvSpPr>
      <dsp:spPr>
        <a:xfrm>
          <a:off x="0" y="2791395"/>
          <a:ext cx="6902047" cy="503685"/>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ENJOY yourself</a:t>
          </a:r>
        </a:p>
      </dsp:txBody>
      <dsp:txXfrm>
        <a:off x="24588" y="2815983"/>
        <a:ext cx="6852871" cy="454509"/>
      </dsp:txXfrm>
    </dsp:sp>
    <dsp:sp modelId="{9773031F-4C78-4E6E-A847-58DBEB109CE5}">
      <dsp:nvSpPr>
        <dsp:cNvPr id="0" name=""/>
        <dsp:cNvSpPr/>
      </dsp:nvSpPr>
      <dsp:spPr>
        <a:xfrm>
          <a:off x="0" y="3355561"/>
          <a:ext cx="6902047" cy="50368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At the end, check in and evaluate current state after practice</a:t>
          </a:r>
        </a:p>
      </dsp:txBody>
      <dsp:txXfrm>
        <a:off x="24588" y="3380149"/>
        <a:ext cx="6852871" cy="4545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6DF70-1CDB-415B-8BDE-66AFD469409E}">
      <dsp:nvSpPr>
        <dsp:cNvPr id="0" name=""/>
        <dsp:cNvSpPr/>
      </dsp:nvSpPr>
      <dsp:spPr>
        <a:xfrm>
          <a:off x="0" y="377693"/>
          <a:ext cx="6263640" cy="7195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Everything should feel COMFORTABLE</a:t>
          </a:r>
        </a:p>
      </dsp:txBody>
      <dsp:txXfrm>
        <a:off x="35125" y="412818"/>
        <a:ext cx="6193390" cy="649299"/>
      </dsp:txXfrm>
    </dsp:sp>
    <dsp:sp modelId="{6890F089-E590-4900-A069-E39457DDADCD}">
      <dsp:nvSpPr>
        <dsp:cNvPr id="0" name=""/>
        <dsp:cNvSpPr/>
      </dsp:nvSpPr>
      <dsp:spPr>
        <a:xfrm>
          <a:off x="0" y="1183643"/>
          <a:ext cx="6263640" cy="719549"/>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No overachieving</a:t>
          </a:r>
        </a:p>
      </dsp:txBody>
      <dsp:txXfrm>
        <a:off x="35125" y="1218768"/>
        <a:ext cx="6193390" cy="649299"/>
      </dsp:txXfrm>
    </dsp:sp>
    <dsp:sp modelId="{67DED7F4-42A4-4101-9238-65D73A4DA460}">
      <dsp:nvSpPr>
        <dsp:cNvPr id="0" name=""/>
        <dsp:cNvSpPr/>
      </dsp:nvSpPr>
      <dsp:spPr>
        <a:xfrm>
          <a:off x="0" y="1989593"/>
          <a:ext cx="6263640" cy="719549"/>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Listen to your body</a:t>
          </a:r>
        </a:p>
      </dsp:txBody>
      <dsp:txXfrm>
        <a:off x="35125" y="2024718"/>
        <a:ext cx="6193390" cy="649299"/>
      </dsp:txXfrm>
    </dsp:sp>
    <dsp:sp modelId="{264F459E-BCD5-4092-9B99-81B2F9E6C931}">
      <dsp:nvSpPr>
        <dsp:cNvPr id="0" name=""/>
        <dsp:cNvSpPr/>
      </dsp:nvSpPr>
      <dsp:spPr>
        <a:xfrm>
          <a:off x="0" y="2795543"/>
          <a:ext cx="6263640" cy="719549"/>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Don’t overstretch or overbend</a:t>
          </a:r>
        </a:p>
      </dsp:txBody>
      <dsp:txXfrm>
        <a:off x="35125" y="2830668"/>
        <a:ext cx="6193390" cy="649299"/>
      </dsp:txXfrm>
    </dsp:sp>
    <dsp:sp modelId="{4EA51C4E-9700-4FB4-9FCE-94A6DED5E704}">
      <dsp:nvSpPr>
        <dsp:cNvPr id="0" name=""/>
        <dsp:cNvSpPr/>
      </dsp:nvSpPr>
      <dsp:spPr>
        <a:xfrm>
          <a:off x="0" y="3601493"/>
          <a:ext cx="6263640" cy="719549"/>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Bend knees safely</a:t>
          </a:r>
        </a:p>
      </dsp:txBody>
      <dsp:txXfrm>
        <a:off x="35125" y="3636618"/>
        <a:ext cx="6193390" cy="649299"/>
      </dsp:txXfrm>
    </dsp:sp>
    <dsp:sp modelId="{36A763EA-2732-42CC-82C4-BC6B5C6B7B79}">
      <dsp:nvSpPr>
        <dsp:cNvPr id="0" name=""/>
        <dsp:cNvSpPr/>
      </dsp:nvSpPr>
      <dsp:spPr>
        <a:xfrm>
          <a:off x="0" y="4407443"/>
          <a:ext cx="6263640" cy="7195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“Butcher the form”</a:t>
          </a:r>
        </a:p>
      </dsp:txBody>
      <dsp:txXfrm>
        <a:off x="35125" y="4442568"/>
        <a:ext cx="6193390" cy="6492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E43A6-40CD-4EB5-91F8-E369AAF30AA5}">
      <dsp:nvSpPr>
        <dsp:cNvPr id="0" name=""/>
        <dsp:cNvSpPr/>
      </dsp:nvSpPr>
      <dsp:spPr>
        <a:xfrm>
          <a:off x="0" y="1780"/>
          <a:ext cx="6263640" cy="7587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E9E9C-B819-4B4B-9191-7EFECC16A63D}">
      <dsp:nvSpPr>
        <dsp:cNvPr id="0" name=""/>
        <dsp:cNvSpPr/>
      </dsp:nvSpPr>
      <dsp:spPr>
        <a:xfrm>
          <a:off x="229529" y="172505"/>
          <a:ext cx="417326" cy="417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6D311-2330-403C-8511-4225AD2CCBF2}">
      <dsp:nvSpPr>
        <dsp:cNvPr id="0" name=""/>
        <dsp:cNvSpPr/>
      </dsp:nvSpPr>
      <dsp:spPr>
        <a:xfrm>
          <a:off x="876386" y="1780"/>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kern="1200" dirty="0"/>
            <a:t>Lifting the Spirit  (Supporting the Heavens)</a:t>
          </a:r>
        </a:p>
      </dsp:txBody>
      <dsp:txXfrm>
        <a:off x="876386" y="1780"/>
        <a:ext cx="5387253" cy="758776"/>
      </dsp:txXfrm>
    </dsp:sp>
    <dsp:sp modelId="{FD716908-A479-4F59-A804-0ABD8BBB4AC6}">
      <dsp:nvSpPr>
        <dsp:cNvPr id="0" name=""/>
        <dsp:cNvSpPr/>
      </dsp:nvSpPr>
      <dsp:spPr>
        <a:xfrm>
          <a:off x="0" y="950250"/>
          <a:ext cx="6263640" cy="7587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567FD7-5E48-4726-9383-03F0F47BF266}">
      <dsp:nvSpPr>
        <dsp:cNvPr id="0" name=""/>
        <dsp:cNvSpPr/>
      </dsp:nvSpPr>
      <dsp:spPr>
        <a:xfrm>
          <a:off x="229529" y="1120975"/>
          <a:ext cx="417326" cy="417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E2B75-EBC7-4EEA-80AA-CDA0B880535F}">
      <dsp:nvSpPr>
        <dsp:cNvPr id="0" name=""/>
        <dsp:cNvSpPr/>
      </dsp:nvSpPr>
      <dsp:spPr>
        <a:xfrm>
          <a:off x="876386" y="950250"/>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kern="1200" dirty="0"/>
            <a:t>Punching with Fiery Eyes</a:t>
          </a:r>
        </a:p>
      </dsp:txBody>
      <dsp:txXfrm>
        <a:off x="876386" y="950250"/>
        <a:ext cx="5387253" cy="758776"/>
      </dsp:txXfrm>
    </dsp:sp>
    <dsp:sp modelId="{45EC588D-3156-486E-BEE1-8043B1ED676D}">
      <dsp:nvSpPr>
        <dsp:cNvPr id="0" name=""/>
        <dsp:cNvSpPr/>
      </dsp:nvSpPr>
      <dsp:spPr>
        <a:xfrm>
          <a:off x="0" y="1898720"/>
          <a:ext cx="6263640" cy="7587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926F7D-8295-4B14-9CC3-4DE7DFC3A3DA}">
      <dsp:nvSpPr>
        <dsp:cNvPr id="0" name=""/>
        <dsp:cNvSpPr/>
      </dsp:nvSpPr>
      <dsp:spPr>
        <a:xfrm>
          <a:off x="229529" y="2069445"/>
          <a:ext cx="417326" cy="417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2EE9C-3B0B-48E7-A440-967F83F4D406}">
      <dsp:nvSpPr>
        <dsp:cNvPr id="0" name=""/>
        <dsp:cNvSpPr/>
      </dsp:nvSpPr>
      <dsp:spPr>
        <a:xfrm>
          <a:off x="876386" y="1898720"/>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kern="1200"/>
            <a:t>Fireworks</a:t>
          </a:r>
        </a:p>
      </dsp:txBody>
      <dsp:txXfrm>
        <a:off x="876386" y="1898720"/>
        <a:ext cx="5387253" cy="758776"/>
      </dsp:txXfrm>
    </dsp:sp>
    <dsp:sp modelId="{B4B8272B-652B-4876-B7C2-D66CB0C47FD5}">
      <dsp:nvSpPr>
        <dsp:cNvPr id="0" name=""/>
        <dsp:cNvSpPr/>
      </dsp:nvSpPr>
      <dsp:spPr>
        <a:xfrm>
          <a:off x="0" y="2847191"/>
          <a:ext cx="6263640" cy="7587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96799C-8CF1-4BDC-B03D-42AC01FD07B7}">
      <dsp:nvSpPr>
        <dsp:cNvPr id="0" name=""/>
        <dsp:cNvSpPr/>
      </dsp:nvSpPr>
      <dsp:spPr>
        <a:xfrm>
          <a:off x="229529" y="3017915"/>
          <a:ext cx="417326" cy="417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18A46-ADF2-46C6-8F6A-A8E70307F4D7}">
      <dsp:nvSpPr>
        <dsp:cNvPr id="0" name=""/>
        <dsp:cNvSpPr/>
      </dsp:nvSpPr>
      <dsp:spPr>
        <a:xfrm>
          <a:off x="876386" y="2847191"/>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kern="1200" dirty="0"/>
            <a:t>Separating Heaven and Earth (Plucking Stars)</a:t>
          </a:r>
        </a:p>
      </dsp:txBody>
      <dsp:txXfrm>
        <a:off x="876386" y="2847191"/>
        <a:ext cx="5387253" cy="758776"/>
      </dsp:txXfrm>
    </dsp:sp>
    <dsp:sp modelId="{02D077CF-17FF-429C-8E33-0F3B9186DD2F}">
      <dsp:nvSpPr>
        <dsp:cNvPr id="0" name=""/>
        <dsp:cNvSpPr/>
      </dsp:nvSpPr>
      <dsp:spPr>
        <a:xfrm>
          <a:off x="0" y="3879551"/>
          <a:ext cx="6263640" cy="7587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A05A8-6A1C-4AD1-BF4D-CE7B8DFFE942}">
      <dsp:nvSpPr>
        <dsp:cNvPr id="0" name=""/>
        <dsp:cNvSpPr/>
      </dsp:nvSpPr>
      <dsp:spPr>
        <a:xfrm>
          <a:off x="229529" y="3966385"/>
          <a:ext cx="417326" cy="4173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AA455-C509-4687-80AA-EE7B1B23F9FD}">
      <dsp:nvSpPr>
        <dsp:cNvPr id="0" name=""/>
        <dsp:cNvSpPr/>
      </dsp:nvSpPr>
      <dsp:spPr>
        <a:xfrm>
          <a:off x="876386" y="3795661"/>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kern="1200" dirty="0"/>
            <a:t>The Accordion (Breathing of the Universe)</a:t>
          </a:r>
        </a:p>
      </dsp:txBody>
      <dsp:txXfrm>
        <a:off x="876386" y="3795661"/>
        <a:ext cx="5387253" cy="758776"/>
      </dsp:txXfrm>
    </dsp:sp>
    <dsp:sp modelId="{03FCE2D4-B840-492B-8073-803128DFFE42}">
      <dsp:nvSpPr>
        <dsp:cNvPr id="0" name=""/>
        <dsp:cNvSpPr/>
      </dsp:nvSpPr>
      <dsp:spPr>
        <a:xfrm>
          <a:off x="0" y="4744131"/>
          <a:ext cx="6263640" cy="75877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339BDD-480D-44B0-A03A-7A1AFB51CC0D}">
      <dsp:nvSpPr>
        <dsp:cNvPr id="0" name=""/>
        <dsp:cNvSpPr/>
      </dsp:nvSpPr>
      <dsp:spPr>
        <a:xfrm>
          <a:off x="229529" y="4914855"/>
          <a:ext cx="417326" cy="4173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C4CDE-9E65-4EC3-B20A-5D609D092962}">
      <dsp:nvSpPr>
        <dsp:cNvPr id="0" name=""/>
        <dsp:cNvSpPr/>
      </dsp:nvSpPr>
      <dsp:spPr>
        <a:xfrm>
          <a:off x="876386" y="4744131"/>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844550">
            <a:lnSpc>
              <a:spcPct val="100000"/>
            </a:lnSpc>
            <a:spcBef>
              <a:spcPct val="0"/>
            </a:spcBef>
            <a:spcAft>
              <a:spcPct val="35000"/>
            </a:spcAft>
            <a:buNone/>
          </a:pPr>
          <a:r>
            <a:rPr lang="en-US" sz="1900" kern="1200"/>
            <a:t>Carrying the Moon</a:t>
          </a:r>
        </a:p>
      </dsp:txBody>
      <dsp:txXfrm>
        <a:off x="876386" y="4744131"/>
        <a:ext cx="5387253" cy="7587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F5F2-C863-4BAA-AE31-7010387857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C4C2EF-35F5-44A1-B2BA-1AB3A1AC3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3AD2B8-D7D2-4F5E-AEDD-D201BE33E203}"/>
              </a:ext>
            </a:extLst>
          </p:cNvPr>
          <p:cNvSpPr>
            <a:spLocks noGrp="1"/>
          </p:cNvSpPr>
          <p:nvPr>
            <p:ph type="dt" sz="half" idx="10"/>
          </p:nvPr>
        </p:nvSpPr>
        <p:spPr/>
        <p:txBody>
          <a:bodyPr/>
          <a:lstStyle/>
          <a:p>
            <a:fld id="{B61BEF0D-F0BB-DE4B-95CE-6DB70DBA9567}" type="datetimeFigureOut">
              <a:rPr lang="en-US" smtClean="0"/>
              <a:pPr/>
              <a:t>8/16/2022</a:t>
            </a:fld>
            <a:endParaRPr lang="en-US" dirty="0"/>
          </a:p>
        </p:txBody>
      </p:sp>
      <p:sp>
        <p:nvSpPr>
          <p:cNvPr id="5" name="Footer Placeholder 4">
            <a:extLst>
              <a:ext uri="{FF2B5EF4-FFF2-40B4-BE49-F238E27FC236}">
                <a16:creationId xmlns:a16="http://schemas.microsoft.com/office/drawing/2014/main" id="{4A80B551-5B65-48C7-A606-52513565FF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9C96E8-4BA8-4057-81B0-B92448C3537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3672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7EAC-3796-4582-8072-BA51FE4B88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52091-7B3A-4017-BAB6-15C7C22477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E3BB0-BBA0-4544-8CFA-2F3241837C6B}"/>
              </a:ext>
            </a:extLst>
          </p:cNvPr>
          <p:cNvSpPr>
            <a:spLocks noGrp="1"/>
          </p:cNvSpPr>
          <p:nvPr>
            <p:ph type="dt" sz="half" idx="10"/>
          </p:nvPr>
        </p:nvSpPr>
        <p:spPr/>
        <p:txBody>
          <a:bodyPr/>
          <a:lstStyle/>
          <a:p>
            <a:fld id="{B61BEF0D-F0BB-DE4B-95CE-6DB70DBA9567}" type="datetimeFigureOut">
              <a:rPr lang="en-US" smtClean="0"/>
              <a:pPr/>
              <a:t>8/16/2022</a:t>
            </a:fld>
            <a:endParaRPr lang="en-US" dirty="0"/>
          </a:p>
        </p:txBody>
      </p:sp>
      <p:sp>
        <p:nvSpPr>
          <p:cNvPr id="5" name="Footer Placeholder 4">
            <a:extLst>
              <a:ext uri="{FF2B5EF4-FFF2-40B4-BE49-F238E27FC236}">
                <a16:creationId xmlns:a16="http://schemas.microsoft.com/office/drawing/2014/main" id="{640C94E7-92CB-4B70-87CC-5F9F5D9836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4B73A4-3434-435A-9DCD-EC919AD409D0}"/>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2602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A61D72-CE76-4355-B920-338F581FE2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95F5E8-3955-4EEC-9F02-F3C54806DB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A556A-562D-463D-AA50-586FB28105C1}"/>
              </a:ext>
            </a:extLst>
          </p:cNvPr>
          <p:cNvSpPr>
            <a:spLocks noGrp="1"/>
          </p:cNvSpPr>
          <p:nvPr>
            <p:ph type="dt" sz="half" idx="10"/>
          </p:nvPr>
        </p:nvSpPr>
        <p:spPr/>
        <p:txBody>
          <a:bodyPr/>
          <a:lstStyle/>
          <a:p>
            <a:fld id="{B61BEF0D-F0BB-DE4B-95CE-6DB70DBA9567}" type="datetimeFigureOut">
              <a:rPr lang="en-US" smtClean="0"/>
              <a:pPr/>
              <a:t>8/16/2022</a:t>
            </a:fld>
            <a:endParaRPr lang="en-US" dirty="0"/>
          </a:p>
        </p:txBody>
      </p:sp>
      <p:sp>
        <p:nvSpPr>
          <p:cNvPr id="5" name="Footer Placeholder 4">
            <a:extLst>
              <a:ext uri="{FF2B5EF4-FFF2-40B4-BE49-F238E27FC236}">
                <a16:creationId xmlns:a16="http://schemas.microsoft.com/office/drawing/2014/main" id="{BCAD3F44-A094-4BBB-90FD-63A169B325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31107E-FBEB-432C-A162-B6208E21C82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7081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ECCD4-2E89-42B3-8C6A-899777172F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6E57C-A2FD-4632-B3B6-E237D74C28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BF3A5-131B-4F9D-AA18-6643BADC3FC2}"/>
              </a:ext>
            </a:extLst>
          </p:cNvPr>
          <p:cNvSpPr>
            <a:spLocks noGrp="1"/>
          </p:cNvSpPr>
          <p:nvPr>
            <p:ph type="dt" sz="half" idx="10"/>
          </p:nvPr>
        </p:nvSpPr>
        <p:spPr/>
        <p:txBody>
          <a:bodyPr/>
          <a:lstStyle/>
          <a:p>
            <a:fld id="{B61BEF0D-F0BB-DE4B-95CE-6DB70DBA9567}" type="datetimeFigureOut">
              <a:rPr lang="en-US" smtClean="0"/>
              <a:pPr/>
              <a:t>8/16/2022</a:t>
            </a:fld>
            <a:endParaRPr lang="en-US" dirty="0"/>
          </a:p>
        </p:txBody>
      </p:sp>
      <p:sp>
        <p:nvSpPr>
          <p:cNvPr id="5" name="Footer Placeholder 4">
            <a:extLst>
              <a:ext uri="{FF2B5EF4-FFF2-40B4-BE49-F238E27FC236}">
                <a16:creationId xmlns:a16="http://schemas.microsoft.com/office/drawing/2014/main" id="{C8918CEC-7128-422B-B588-2C3E43883A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932AFA-862A-48C2-ABAC-D670464D22F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5194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8313C-4066-43ED-980C-92DD09FA7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7B5C96-F3D8-451B-A1C9-1BFE9635CF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4B22A2-1E6C-46EA-BA33-A362A667E054}"/>
              </a:ext>
            </a:extLst>
          </p:cNvPr>
          <p:cNvSpPr>
            <a:spLocks noGrp="1"/>
          </p:cNvSpPr>
          <p:nvPr>
            <p:ph type="dt" sz="half" idx="10"/>
          </p:nvPr>
        </p:nvSpPr>
        <p:spPr/>
        <p:txBody>
          <a:bodyPr/>
          <a:lstStyle/>
          <a:p>
            <a:fld id="{B61BEF0D-F0BB-DE4B-95CE-6DB70DBA9567}" type="datetimeFigureOut">
              <a:rPr lang="en-US" smtClean="0"/>
              <a:pPr/>
              <a:t>8/16/2022</a:t>
            </a:fld>
            <a:endParaRPr lang="en-US" dirty="0"/>
          </a:p>
        </p:txBody>
      </p:sp>
      <p:sp>
        <p:nvSpPr>
          <p:cNvPr id="5" name="Footer Placeholder 4">
            <a:extLst>
              <a:ext uri="{FF2B5EF4-FFF2-40B4-BE49-F238E27FC236}">
                <a16:creationId xmlns:a16="http://schemas.microsoft.com/office/drawing/2014/main" id="{8DF16282-4C92-4496-8DCB-048A5B4E64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3FEB35-8672-42BD-A995-E11FB6B6400D}"/>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77768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AFDA-BF69-43D5-A2CE-6E6135F7E0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36B9E-CFDB-408D-AA7F-E0EFCC896F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F8113A-51BA-46C7-9908-1AA58D5D24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57BFBA-D861-41F5-800A-F2552A53D295}"/>
              </a:ext>
            </a:extLst>
          </p:cNvPr>
          <p:cNvSpPr>
            <a:spLocks noGrp="1"/>
          </p:cNvSpPr>
          <p:nvPr>
            <p:ph type="dt" sz="half" idx="10"/>
          </p:nvPr>
        </p:nvSpPr>
        <p:spPr/>
        <p:txBody>
          <a:bodyPr/>
          <a:lstStyle/>
          <a:p>
            <a:fld id="{B61BEF0D-F0BB-DE4B-95CE-6DB70DBA9567}" type="datetimeFigureOut">
              <a:rPr lang="en-US" smtClean="0"/>
              <a:pPr/>
              <a:t>8/16/2022</a:t>
            </a:fld>
            <a:endParaRPr lang="en-US" dirty="0"/>
          </a:p>
        </p:txBody>
      </p:sp>
      <p:sp>
        <p:nvSpPr>
          <p:cNvPr id="6" name="Footer Placeholder 5">
            <a:extLst>
              <a:ext uri="{FF2B5EF4-FFF2-40B4-BE49-F238E27FC236}">
                <a16:creationId xmlns:a16="http://schemas.microsoft.com/office/drawing/2014/main" id="{9981D5DA-0E57-46C2-B5BC-62378F09E8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1F5016-6E74-4DF3-852A-9B281F5FDBA9}"/>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7654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A6C7-05DF-4B77-B68E-8E2A573624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37103C-36BE-49BA-B00F-F75313FCD2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346FD6-EFF5-4193-8372-4DD43F88A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1B5B84-A779-4BB7-8C26-11BD4EB45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81FB28-95D7-42F9-B7A9-42CF04B7E2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C53DDE-3925-4876-9118-6A2AE6DB8DC5}"/>
              </a:ext>
            </a:extLst>
          </p:cNvPr>
          <p:cNvSpPr>
            <a:spLocks noGrp="1"/>
          </p:cNvSpPr>
          <p:nvPr>
            <p:ph type="dt" sz="half" idx="10"/>
          </p:nvPr>
        </p:nvSpPr>
        <p:spPr/>
        <p:txBody>
          <a:bodyPr/>
          <a:lstStyle/>
          <a:p>
            <a:fld id="{B61BEF0D-F0BB-DE4B-95CE-6DB70DBA9567}" type="datetimeFigureOut">
              <a:rPr lang="en-US" smtClean="0"/>
              <a:pPr/>
              <a:t>8/16/2022</a:t>
            </a:fld>
            <a:endParaRPr lang="en-US" dirty="0"/>
          </a:p>
        </p:txBody>
      </p:sp>
      <p:sp>
        <p:nvSpPr>
          <p:cNvPr id="8" name="Footer Placeholder 7">
            <a:extLst>
              <a:ext uri="{FF2B5EF4-FFF2-40B4-BE49-F238E27FC236}">
                <a16:creationId xmlns:a16="http://schemas.microsoft.com/office/drawing/2014/main" id="{64B81290-491D-40FB-BEE5-CF8985F772E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88795D-A17D-492C-ADB4-F182D47178D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1808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1F814-2E25-443E-9F20-31FBD9406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A577F-CD74-490C-977C-EEF20AC25474}"/>
              </a:ext>
            </a:extLst>
          </p:cNvPr>
          <p:cNvSpPr>
            <a:spLocks noGrp="1"/>
          </p:cNvSpPr>
          <p:nvPr>
            <p:ph type="dt" sz="half" idx="10"/>
          </p:nvPr>
        </p:nvSpPr>
        <p:spPr/>
        <p:txBody>
          <a:bodyPr/>
          <a:lstStyle/>
          <a:p>
            <a:fld id="{B61BEF0D-F0BB-DE4B-95CE-6DB70DBA9567}" type="datetimeFigureOut">
              <a:rPr lang="en-US" smtClean="0"/>
              <a:pPr/>
              <a:t>8/16/2022</a:t>
            </a:fld>
            <a:endParaRPr lang="en-US" dirty="0"/>
          </a:p>
        </p:txBody>
      </p:sp>
      <p:sp>
        <p:nvSpPr>
          <p:cNvPr id="4" name="Footer Placeholder 3">
            <a:extLst>
              <a:ext uri="{FF2B5EF4-FFF2-40B4-BE49-F238E27FC236}">
                <a16:creationId xmlns:a16="http://schemas.microsoft.com/office/drawing/2014/main" id="{D5FE90A6-6C02-4CCD-B1FC-2B30FECE54D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45D0B97-BE92-48B6-8862-C3806470430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68173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2416EF-076A-4F7B-B1F9-239A5A6D81F8}"/>
              </a:ext>
            </a:extLst>
          </p:cNvPr>
          <p:cNvSpPr>
            <a:spLocks noGrp="1"/>
          </p:cNvSpPr>
          <p:nvPr>
            <p:ph type="dt" sz="half" idx="10"/>
          </p:nvPr>
        </p:nvSpPr>
        <p:spPr/>
        <p:txBody>
          <a:bodyPr/>
          <a:lstStyle/>
          <a:p>
            <a:fld id="{B61BEF0D-F0BB-DE4B-95CE-6DB70DBA9567}" type="datetimeFigureOut">
              <a:rPr lang="en-US" smtClean="0"/>
              <a:pPr/>
              <a:t>8/16/2022</a:t>
            </a:fld>
            <a:endParaRPr lang="en-US" dirty="0"/>
          </a:p>
        </p:txBody>
      </p:sp>
      <p:sp>
        <p:nvSpPr>
          <p:cNvPr id="3" name="Footer Placeholder 2">
            <a:extLst>
              <a:ext uri="{FF2B5EF4-FFF2-40B4-BE49-F238E27FC236}">
                <a16:creationId xmlns:a16="http://schemas.microsoft.com/office/drawing/2014/main" id="{CC0E8919-9583-4C0D-ACC1-00CBCD0E13A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6C601E0-C201-4417-91AA-FBB1AA7F8BDC}"/>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6564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E008D-0C6B-4323-8600-ECD7EF077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1D484-FCCD-4CE2-A0F2-9D5091078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8D62A3-09E7-47F8-B83A-1806389BA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D2360-1DCE-4B27-9166-5FB712953186}"/>
              </a:ext>
            </a:extLst>
          </p:cNvPr>
          <p:cNvSpPr>
            <a:spLocks noGrp="1"/>
          </p:cNvSpPr>
          <p:nvPr>
            <p:ph type="dt" sz="half" idx="10"/>
          </p:nvPr>
        </p:nvSpPr>
        <p:spPr/>
        <p:txBody>
          <a:bodyPr/>
          <a:lstStyle/>
          <a:p>
            <a:fld id="{B61BEF0D-F0BB-DE4B-95CE-6DB70DBA9567}" type="datetimeFigureOut">
              <a:rPr lang="en-US" smtClean="0"/>
              <a:pPr/>
              <a:t>8/16/2022</a:t>
            </a:fld>
            <a:endParaRPr lang="en-US" dirty="0"/>
          </a:p>
        </p:txBody>
      </p:sp>
      <p:sp>
        <p:nvSpPr>
          <p:cNvPr id="6" name="Footer Placeholder 5">
            <a:extLst>
              <a:ext uri="{FF2B5EF4-FFF2-40B4-BE49-F238E27FC236}">
                <a16:creationId xmlns:a16="http://schemas.microsoft.com/office/drawing/2014/main" id="{87624422-B531-4033-8340-29B693ED81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F892A6-24A7-4391-8CE5-3FFC17D83631}"/>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6260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2448-CC35-4FC4-A01A-FD75B805E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08450C-C090-4390-A717-1A11FB297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20A250-005C-40F2-B116-A74CDB7810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52F6AB-FC22-4DFC-BF72-AD97C942AB3E}"/>
              </a:ext>
            </a:extLst>
          </p:cNvPr>
          <p:cNvSpPr>
            <a:spLocks noGrp="1"/>
          </p:cNvSpPr>
          <p:nvPr>
            <p:ph type="dt" sz="half" idx="10"/>
          </p:nvPr>
        </p:nvSpPr>
        <p:spPr/>
        <p:txBody>
          <a:bodyPr/>
          <a:lstStyle/>
          <a:p>
            <a:fld id="{B61BEF0D-F0BB-DE4B-95CE-6DB70DBA9567}" type="datetimeFigureOut">
              <a:rPr lang="en-US" smtClean="0"/>
              <a:pPr/>
              <a:t>8/16/2022</a:t>
            </a:fld>
            <a:endParaRPr lang="en-US" dirty="0"/>
          </a:p>
        </p:txBody>
      </p:sp>
      <p:sp>
        <p:nvSpPr>
          <p:cNvPr id="6" name="Footer Placeholder 5">
            <a:extLst>
              <a:ext uri="{FF2B5EF4-FFF2-40B4-BE49-F238E27FC236}">
                <a16:creationId xmlns:a16="http://schemas.microsoft.com/office/drawing/2014/main" id="{F04374F8-5E57-4B29-885B-0D9C996D25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B5EFBB-7C98-417B-8C2F-D9968F1678B0}"/>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21676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9970D-7199-40E6-9ECE-8142139D8D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220436-8BCD-4182-8DB4-8E8DB9878A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1E466-A205-4849-943D-7C6D809ED4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8/16/2022</a:t>
            </a:fld>
            <a:endParaRPr lang="en-US" dirty="0"/>
          </a:p>
        </p:txBody>
      </p:sp>
      <p:sp>
        <p:nvSpPr>
          <p:cNvPr id="5" name="Footer Placeholder 4">
            <a:extLst>
              <a:ext uri="{FF2B5EF4-FFF2-40B4-BE49-F238E27FC236}">
                <a16:creationId xmlns:a16="http://schemas.microsoft.com/office/drawing/2014/main" id="{FD508E34-4E91-4F95-9AFF-DFD561F0AC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C4BD2BB-4959-4DC3-A43B-EF0306EFF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1712548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ouble-tap to edit"/>
          <p:cNvSpPr txBox="1">
            <a:spLocks noGrp="1"/>
          </p:cNvSpPr>
          <p:nvPr>
            <p:ph type="ctrTitle"/>
          </p:nvPr>
        </p:nvSpPr>
        <p:spPr>
          <a:prstGeom prst="rect">
            <a:avLst/>
          </a:prstGeom>
        </p:spPr>
        <p:txBody>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a:p>
        </p:txBody>
      </p:sp>
      <p:sp>
        <p:nvSpPr>
          <p:cNvPr id="120" name="Double-tap to edit"/>
          <p:cNvSpPr txBox="1">
            <a:spLocks noGrp="1"/>
          </p:cNvSpPr>
          <p:nvPr>
            <p:ph type="subTitle" idx="1"/>
          </p:nvPr>
        </p:nvSpPr>
        <p:spPr>
          <a:prstGeom prst="rect">
            <a:avLst/>
          </a:prstGeom>
        </p:spPr>
        <p:txBody>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a:p>
        </p:txBody>
      </p:sp>
      <p:pic>
        <p:nvPicPr>
          <p:cNvPr id="121" name="Astrid_PhotoFTOceanHorizon5MSR_White.png" descr="Astrid_PhotoFTOceanHorizon5MSR_White.png"/>
          <p:cNvPicPr>
            <a:picLocks noChangeAspect="1"/>
          </p:cNvPicPr>
          <p:nvPr/>
        </p:nvPicPr>
        <p:blipFill>
          <a:blip r:embed="rId2"/>
          <a:srcRect t="9246" b="9246"/>
          <a:stretch>
            <a:fillRect/>
          </a:stretch>
        </p:blipFill>
        <p:spPr>
          <a:xfrm>
            <a:off x="0" y="-1"/>
            <a:ext cx="12192001" cy="6858001"/>
          </a:xfrm>
          <a:prstGeom prst="rect">
            <a:avLst/>
          </a:prstGeom>
          <a:ln w="12700">
            <a:miter lim="400000"/>
          </a:ln>
        </p:spPr>
      </p:pic>
      <p:sp>
        <p:nvSpPr>
          <p:cNvPr id="2" name="TextBox 1">
            <a:extLst>
              <a:ext uri="{FF2B5EF4-FFF2-40B4-BE49-F238E27FC236}">
                <a16:creationId xmlns:a16="http://schemas.microsoft.com/office/drawing/2014/main" id="{0B31F0D0-B0F9-4FEE-AC74-853BF7D15D79}"/>
              </a:ext>
            </a:extLst>
          </p:cNvPr>
          <p:cNvSpPr txBox="1"/>
          <p:nvPr/>
        </p:nvSpPr>
        <p:spPr>
          <a:xfrm>
            <a:off x="2429608" y="1853838"/>
            <a:ext cx="7332785" cy="7899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indent="0" algn="ctr" defTabSz="412750" rtl="0" fontAlgn="auto" latinLnBrk="0" hangingPunct="0">
              <a:lnSpc>
                <a:spcPct val="100000"/>
              </a:lnSpc>
              <a:spcBef>
                <a:spcPts val="0"/>
              </a:spcBef>
              <a:spcAft>
                <a:spcPts val="0"/>
              </a:spcAft>
              <a:buClr>
                <a:srgbClr val="9A7865"/>
              </a:buClr>
              <a:buSzTx/>
              <a:buFontTx/>
              <a:buNone/>
              <a:tabLst/>
            </a:pPr>
            <a:r>
              <a:rPr kumimoji="0" lang="en-US" sz="4800" b="0" i="0" u="none" strike="noStrike" cap="none" spc="0" normalizeH="0" baseline="0" dirty="0">
                <a:ln>
                  <a:noFill/>
                </a:ln>
                <a:solidFill>
                  <a:schemeClr val="accent2"/>
                </a:solidFill>
                <a:effectLst/>
                <a:uFillTx/>
                <a:latin typeface="+mn-lt"/>
                <a:ea typeface="+mn-ea"/>
                <a:cs typeface="+mn-cs"/>
                <a:sym typeface="Didot"/>
              </a:rPr>
              <a:t>4: </a:t>
            </a:r>
            <a:r>
              <a:rPr lang="en-US" sz="4800" dirty="0">
                <a:solidFill>
                  <a:schemeClr val="accent2"/>
                </a:solidFill>
                <a:sym typeface="Didot"/>
              </a:rPr>
              <a:t>Body, Breath, Mind</a:t>
            </a:r>
            <a:endParaRPr kumimoji="0" lang="en-US" sz="4800" b="0" i="0" u="none" strike="noStrike" cap="none" spc="0" normalizeH="0" baseline="0" dirty="0">
              <a:ln>
                <a:noFill/>
              </a:ln>
              <a:solidFill>
                <a:schemeClr val="accent2"/>
              </a:solidFill>
              <a:effectLst/>
              <a:uFillTx/>
              <a:latin typeface="+mn-lt"/>
              <a:ea typeface="+mn-ea"/>
              <a:cs typeface="+mn-cs"/>
              <a:sym typeface="Didot"/>
            </a:endParaRPr>
          </a:p>
        </p:txBody>
      </p:sp>
    </p:spTree>
    <p:extLst>
      <p:ext uri="{BB962C8B-B14F-4D97-AF65-F5344CB8AC3E}">
        <p14:creationId xmlns:p14="http://schemas.microsoft.com/office/powerpoint/2010/main" val="3282884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54319C-950C-4F55-82E7-BC27D94E6ECC}"/>
              </a:ext>
            </a:extLst>
          </p:cNvPr>
          <p:cNvSpPr>
            <a:spLocks noGrp="1"/>
          </p:cNvSpPr>
          <p:nvPr>
            <p:ph type="title"/>
          </p:nvPr>
        </p:nvSpPr>
        <p:spPr>
          <a:xfrm>
            <a:off x="524741" y="620392"/>
            <a:ext cx="3808268" cy="5504688"/>
          </a:xfrm>
        </p:spPr>
        <p:txBody>
          <a:bodyPr>
            <a:normAutofit/>
          </a:bodyPr>
          <a:lstStyle/>
          <a:p>
            <a:pPr algn="ctr"/>
            <a:r>
              <a:rPr lang="en-US" sz="6000" dirty="0">
                <a:solidFill>
                  <a:schemeClr val="bg1"/>
                </a:solidFill>
              </a:rPr>
              <a:t>3.</a:t>
            </a:r>
            <a:br>
              <a:rPr lang="en-US" sz="6000" dirty="0">
                <a:solidFill>
                  <a:schemeClr val="bg1"/>
                </a:solidFill>
              </a:rPr>
            </a:br>
            <a:r>
              <a:rPr lang="en-US" sz="6000" dirty="0">
                <a:solidFill>
                  <a:schemeClr val="bg1"/>
                </a:solidFill>
              </a:rPr>
              <a:t>Adjusting the Mind</a:t>
            </a:r>
          </a:p>
        </p:txBody>
      </p:sp>
      <p:graphicFrame>
        <p:nvGraphicFramePr>
          <p:cNvPr id="24" name="Content Placeholder 2">
            <a:extLst>
              <a:ext uri="{FF2B5EF4-FFF2-40B4-BE49-F238E27FC236}">
                <a16:creationId xmlns:a16="http://schemas.microsoft.com/office/drawing/2014/main" id="{BDAA9B3B-4CE7-FD58-3353-FFB92A6A79ED}"/>
              </a:ext>
            </a:extLst>
          </p:cNvPr>
          <p:cNvGraphicFramePr>
            <a:graphicFrameLocks noGrp="1"/>
          </p:cNvGraphicFramePr>
          <p:nvPr>
            <p:ph idx="1"/>
            <p:extLst>
              <p:ext uri="{D42A27DB-BD31-4B8C-83A1-F6EECF244321}">
                <p14:modId xmlns:p14="http://schemas.microsoft.com/office/powerpoint/2010/main" val="393138755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47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F6A914-218F-4BAE-91A4-0F8291C28554}"/>
              </a:ext>
            </a:extLst>
          </p:cNvPr>
          <p:cNvSpPr>
            <a:spLocks noGrp="1"/>
          </p:cNvSpPr>
          <p:nvPr>
            <p:ph type="title"/>
          </p:nvPr>
        </p:nvSpPr>
        <p:spPr>
          <a:xfrm>
            <a:off x="524741" y="620392"/>
            <a:ext cx="3808268" cy="5504688"/>
          </a:xfrm>
        </p:spPr>
        <p:txBody>
          <a:bodyPr>
            <a:normAutofit/>
          </a:bodyPr>
          <a:lstStyle/>
          <a:p>
            <a:pPr algn="ctr"/>
            <a:r>
              <a:rPr lang="en-US" sz="3600" dirty="0">
                <a:solidFill>
                  <a:schemeClr val="bg1"/>
                </a:solidFill>
              </a:rPr>
              <a:t>Shortcut to Adjusting Body/Breath/Mind</a:t>
            </a:r>
          </a:p>
        </p:txBody>
      </p:sp>
      <p:graphicFrame>
        <p:nvGraphicFramePr>
          <p:cNvPr id="5" name="Content Placeholder 2">
            <a:extLst>
              <a:ext uri="{FF2B5EF4-FFF2-40B4-BE49-F238E27FC236}">
                <a16:creationId xmlns:a16="http://schemas.microsoft.com/office/drawing/2014/main" id="{021E0CA9-00B0-0A6C-8FB6-A8FBB18ABAFE}"/>
              </a:ext>
            </a:extLst>
          </p:cNvPr>
          <p:cNvGraphicFramePr>
            <a:graphicFrameLocks noGrp="1"/>
          </p:cNvGraphicFramePr>
          <p:nvPr>
            <p:ph idx="1"/>
            <p:extLst>
              <p:ext uri="{D42A27DB-BD31-4B8C-83A1-F6EECF244321}">
                <p14:modId xmlns:p14="http://schemas.microsoft.com/office/powerpoint/2010/main" val="243146117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553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10D4714-3D7C-444B-8EC0-44080E476C9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dirty="0"/>
              <a:t>Elements of Practice</a:t>
            </a:r>
            <a:endParaRPr lang="en-US" sz="6000" kern="1200" dirty="0">
              <a:solidFill>
                <a:schemeClr val="tx1"/>
              </a:solidFill>
              <a:latin typeface="+mj-lt"/>
              <a:ea typeface="+mj-ea"/>
              <a:cs typeface="+mj-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725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C44135-18F2-4742-E65B-4B9294DE05F6}"/>
              </a:ext>
            </a:extLst>
          </p:cNvPr>
          <p:cNvPicPr>
            <a:picLocks noChangeAspect="1"/>
          </p:cNvPicPr>
          <p:nvPr/>
        </p:nvPicPr>
        <p:blipFill rotWithShape="1">
          <a:blip r:embed="rId2"/>
          <a:srcRect t="15730"/>
          <a:stretch/>
        </p:blipFill>
        <p:spPr>
          <a:xfrm>
            <a:off x="-2" y="10"/>
            <a:ext cx="12192000" cy="6857990"/>
          </a:xfrm>
          <a:prstGeom prst="rect">
            <a:avLst/>
          </a:prstGeom>
        </p:spPr>
      </p:pic>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D9C9A7-033B-4DB8-832F-8C7458A8F328}"/>
              </a:ext>
            </a:extLst>
          </p:cNvPr>
          <p:cNvSpPr>
            <a:spLocks noGrp="1"/>
          </p:cNvSpPr>
          <p:nvPr>
            <p:ph type="title"/>
          </p:nvPr>
        </p:nvSpPr>
        <p:spPr>
          <a:xfrm>
            <a:off x="4646485" y="321734"/>
            <a:ext cx="6902048" cy="1135737"/>
          </a:xfrm>
        </p:spPr>
        <p:txBody>
          <a:bodyPr>
            <a:normAutofit/>
          </a:bodyPr>
          <a:lstStyle/>
          <a:p>
            <a:r>
              <a:rPr lang="en-US" sz="3600" dirty="0"/>
              <a:t>6 Phases</a:t>
            </a:r>
          </a:p>
        </p:txBody>
      </p:sp>
      <p:grpSp>
        <p:nvGrpSpPr>
          <p:cNvPr id="17"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3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58DA4AD-2F6F-28D6-F185-53099C344D38}"/>
              </a:ext>
            </a:extLst>
          </p:cNvPr>
          <p:cNvGraphicFramePr>
            <a:graphicFrameLocks noGrp="1"/>
          </p:cNvGraphicFramePr>
          <p:nvPr>
            <p:ph idx="1"/>
            <p:extLst>
              <p:ext uri="{D42A27DB-BD31-4B8C-83A1-F6EECF244321}">
                <p14:modId xmlns:p14="http://schemas.microsoft.com/office/powerpoint/2010/main" val="2466628651"/>
              </p:ext>
            </p:extLst>
          </p:nvPr>
        </p:nvGraphicFramePr>
        <p:xfrm>
          <a:off x="4646485" y="1782981"/>
          <a:ext cx="690204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589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80C0EA-D6F8-0C1C-25AF-C25796126F31}"/>
              </a:ext>
            </a:extLst>
          </p:cNvPr>
          <p:cNvPicPr>
            <a:picLocks noChangeAspect="1"/>
          </p:cNvPicPr>
          <p:nvPr/>
        </p:nvPicPr>
        <p:blipFill rotWithShape="1">
          <a:blip r:embed="rId2"/>
          <a:srcRect t="15730"/>
          <a:stretch/>
        </p:blipFill>
        <p:spPr>
          <a:xfrm>
            <a:off x="-2" y="10"/>
            <a:ext cx="12192000" cy="6857990"/>
          </a:xfrm>
          <a:prstGeom prst="rect">
            <a:avLst/>
          </a:prstGeom>
        </p:spPr>
      </p:pic>
      <p:sp>
        <p:nvSpPr>
          <p:cNvPr id="15" name="Rectangle 1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3407C29B-FE54-48A0-9033-7A354C92072F}"/>
              </a:ext>
            </a:extLst>
          </p:cNvPr>
          <p:cNvSpPr>
            <a:spLocks noGrp="1"/>
          </p:cNvSpPr>
          <p:nvPr>
            <p:ph type="title"/>
          </p:nvPr>
        </p:nvSpPr>
        <p:spPr>
          <a:xfrm>
            <a:off x="4646485" y="321734"/>
            <a:ext cx="6902048" cy="1135737"/>
          </a:xfrm>
        </p:spPr>
        <p:txBody>
          <a:bodyPr>
            <a:normAutofit/>
          </a:bodyPr>
          <a:lstStyle/>
          <a:p>
            <a:r>
              <a:rPr lang="en-US" sz="3600" dirty="0"/>
              <a:t>Don’t Forget!</a:t>
            </a:r>
          </a:p>
        </p:txBody>
      </p:sp>
      <p:grpSp>
        <p:nvGrpSpPr>
          <p:cNvPr id="17" name="Group 16">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7">
            <a:extLst>
              <a:ext uri="{FF2B5EF4-FFF2-40B4-BE49-F238E27FC236}">
                <a16:creationId xmlns:a16="http://schemas.microsoft.com/office/drawing/2014/main" id="{4B0AA700-9B3D-B1AC-A7DB-71B361651526}"/>
              </a:ext>
            </a:extLst>
          </p:cNvPr>
          <p:cNvGraphicFramePr>
            <a:graphicFrameLocks noGrp="1"/>
          </p:cNvGraphicFramePr>
          <p:nvPr>
            <p:ph idx="1"/>
            <p:extLst>
              <p:ext uri="{D42A27DB-BD31-4B8C-83A1-F6EECF244321}">
                <p14:modId xmlns:p14="http://schemas.microsoft.com/office/powerpoint/2010/main" val="4202244273"/>
              </p:ext>
            </p:extLst>
          </p:nvPr>
        </p:nvGraphicFramePr>
        <p:xfrm>
          <a:off x="4646485" y="1782981"/>
          <a:ext cx="690204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873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A7FE7B-A760-4E09-8A36-3307DF52C07A}"/>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SAFETY FIRST</a:t>
            </a:r>
          </a:p>
        </p:txBody>
      </p:sp>
      <p:graphicFrame>
        <p:nvGraphicFramePr>
          <p:cNvPr id="5" name="Content Placeholder 2">
            <a:extLst>
              <a:ext uri="{FF2B5EF4-FFF2-40B4-BE49-F238E27FC236}">
                <a16:creationId xmlns:a16="http://schemas.microsoft.com/office/drawing/2014/main" id="{3DC1B283-E7F7-6FD2-525A-19166BF4DC9B}"/>
              </a:ext>
            </a:extLst>
          </p:cNvPr>
          <p:cNvGraphicFramePr>
            <a:graphicFrameLocks noGrp="1"/>
          </p:cNvGraphicFramePr>
          <p:nvPr>
            <p:ph idx="1"/>
            <p:extLst>
              <p:ext uri="{D42A27DB-BD31-4B8C-83A1-F6EECF244321}">
                <p14:modId xmlns:p14="http://schemas.microsoft.com/office/powerpoint/2010/main" val="307394136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41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A0643-BEE8-4EBF-BE90-3F3853887AE3}"/>
              </a:ext>
            </a:extLst>
          </p:cNvPr>
          <p:cNvSpPr>
            <a:spLocks noGrp="1"/>
          </p:cNvSpPr>
          <p:nvPr>
            <p:ph type="title"/>
          </p:nvPr>
        </p:nvSpPr>
        <p:spPr>
          <a:xfrm>
            <a:off x="1632439" y="1335183"/>
            <a:ext cx="3516922" cy="4150899"/>
          </a:xfrm>
        </p:spPr>
        <p:txBody>
          <a:bodyPr>
            <a:normAutofit/>
          </a:bodyPr>
          <a:lstStyle/>
          <a:p>
            <a:pPr algn="ctr"/>
            <a:r>
              <a:rPr lang="en-US" sz="5400" dirty="0">
                <a:solidFill>
                  <a:srgbClr val="595959"/>
                </a:solidFill>
              </a:rPr>
              <a:t>Caution</a:t>
            </a:r>
          </a:p>
        </p:txBody>
      </p:sp>
      <p:sp>
        <p:nvSpPr>
          <p:cNvPr id="75" name="Rectangle 74">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4B25DF-3443-4872-824B-FF3DB30A2D46}"/>
              </a:ext>
            </a:extLst>
          </p:cNvPr>
          <p:cNvSpPr>
            <a:spLocks noGrp="1"/>
          </p:cNvSpPr>
          <p:nvPr>
            <p:ph idx="1"/>
          </p:nvPr>
        </p:nvSpPr>
        <p:spPr>
          <a:xfrm>
            <a:off x="6746001" y="1335183"/>
            <a:ext cx="4110198" cy="4187633"/>
          </a:xfrm>
        </p:spPr>
        <p:txBody>
          <a:bodyPr anchor="ctr">
            <a:normAutofit/>
          </a:bodyPr>
          <a:lstStyle/>
          <a:p>
            <a:r>
              <a:rPr lang="en-US" sz="2000" dirty="0">
                <a:solidFill>
                  <a:schemeClr val="tx1">
                    <a:lumMod val="65000"/>
                    <a:lumOff val="35000"/>
                  </a:schemeClr>
                </a:solidFill>
              </a:rPr>
              <a:t>There ARE 7000 styles of Qigong out there</a:t>
            </a:r>
          </a:p>
          <a:p>
            <a:r>
              <a:rPr lang="en-US" sz="2000" dirty="0">
                <a:solidFill>
                  <a:schemeClr val="tx1">
                    <a:lumMod val="65000"/>
                    <a:lumOff val="35000"/>
                  </a:schemeClr>
                </a:solidFill>
              </a:rPr>
              <a:t>There is a bit of a jungle out there too</a:t>
            </a:r>
          </a:p>
          <a:p>
            <a:r>
              <a:rPr lang="en-US" sz="2000" dirty="0">
                <a:solidFill>
                  <a:schemeClr val="tx1">
                    <a:lumMod val="65000"/>
                    <a:lumOff val="35000"/>
                  </a:schemeClr>
                </a:solidFill>
              </a:rPr>
              <a:t>Not all teachers are good or nice</a:t>
            </a:r>
          </a:p>
          <a:p>
            <a:r>
              <a:rPr lang="en-US" sz="2000" dirty="0">
                <a:solidFill>
                  <a:schemeClr val="tx1">
                    <a:lumMod val="65000"/>
                    <a:lumOff val="35000"/>
                  </a:schemeClr>
                </a:solidFill>
              </a:rPr>
              <a:t>Not all online or in person schools or YouTube Videos are user friendly </a:t>
            </a:r>
          </a:p>
          <a:p>
            <a:r>
              <a:rPr lang="en-US" sz="2000" dirty="0">
                <a:solidFill>
                  <a:schemeClr val="tx1">
                    <a:lumMod val="65000"/>
                    <a:lumOff val="35000"/>
                  </a:schemeClr>
                </a:solidFill>
              </a:rPr>
              <a:t>Generally Western teachers are a better bet</a:t>
            </a:r>
          </a:p>
          <a:p>
            <a:r>
              <a:rPr lang="en-US" sz="2000" dirty="0">
                <a:solidFill>
                  <a:schemeClr val="tx1">
                    <a:lumMod val="65000"/>
                    <a:lumOff val="35000"/>
                  </a:schemeClr>
                </a:solidFill>
              </a:rPr>
              <a:t>Books or YouTube videos even if good don’t give you access to the teacher</a:t>
            </a:r>
          </a:p>
        </p:txBody>
      </p:sp>
    </p:spTree>
    <p:extLst>
      <p:ext uri="{BB962C8B-B14F-4D97-AF65-F5344CB8AC3E}">
        <p14:creationId xmlns:p14="http://schemas.microsoft.com/office/powerpoint/2010/main" val="264474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1811A-1FB5-4BB8-B0FF-A98F49B2F394}"/>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Recommended Reading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2251499-3243-4D02-897F-1B39671D36A8}"/>
              </a:ext>
            </a:extLst>
          </p:cNvPr>
          <p:cNvSpPr>
            <a:spLocks noGrp="1"/>
          </p:cNvSpPr>
          <p:nvPr>
            <p:ph idx="1"/>
          </p:nvPr>
        </p:nvSpPr>
        <p:spPr>
          <a:xfrm>
            <a:off x="4447308" y="591344"/>
            <a:ext cx="6906491" cy="5585619"/>
          </a:xfrm>
        </p:spPr>
        <p:txBody>
          <a:bodyPr anchor="ctr">
            <a:normAutofit/>
          </a:bodyPr>
          <a:lstStyle/>
          <a:p>
            <a:r>
              <a:rPr lang="en-US" dirty="0"/>
              <a:t>Flowing Zen by Anthony </a:t>
            </a:r>
            <a:r>
              <a:rPr lang="en-US" dirty="0" err="1"/>
              <a:t>Korahais</a:t>
            </a:r>
            <a:r>
              <a:rPr lang="en-US" dirty="0"/>
              <a:t> (one of my teachers –since 2018)</a:t>
            </a:r>
          </a:p>
          <a:p>
            <a:r>
              <a:rPr lang="en-US" dirty="0"/>
              <a:t>Available on Amazon </a:t>
            </a:r>
          </a:p>
          <a:p>
            <a:r>
              <a:rPr lang="en-US" dirty="0"/>
              <a:t>Soon also as audiobook</a:t>
            </a:r>
          </a:p>
          <a:p>
            <a:r>
              <a:rPr lang="en-US" dirty="0"/>
              <a:t>Links to videos – the first qigong book to do so</a:t>
            </a:r>
          </a:p>
          <a:p>
            <a:r>
              <a:rPr lang="en-US" dirty="0"/>
              <a:t>Great explanations – no weirdness</a:t>
            </a:r>
          </a:p>
          <a:p>
            <a:r>
              <a:rPr lang="en-US" dirty="0"/>
              <a:t>He does have an online academy</a:t>
            </a:r>
          </a:p>
        </p:txBody>
      </p:sp>
    </p:spTree>
    <p:extLst>
      <p:ext uri="{BB962C8B-B14F-4D97-AF65-F5344CB8AC3E}">
        <p14:creationId xmlns:p14="http://schemas.microsoft.com/office/powerpoint/2010/main" val="301184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72602DE-FBF3-4845-A9BF-D38476B9DD6F}"/>
              </a:ext>
            </a:extLst>
          </p:cNvPr>
          <p:cNvSpPr>
            <a:spLocks noGrp="1"/>
          </p:cNvSpPr>
          <p:nvPr>
            <p:ph type="title"/>
          </p:nvPr>
        </p:nvSpPr>
        <p:spPr>
          <a:xfrm>
            <a:off x="524741" y="620392"/>
            <a:ext cx="3808268" cy="5504688"/>
          </a:xfrm>
        </p:spPr>
        <p:txBody>
          <a:bodyPr>
            <a:normAutofit/>
          </a:bodyPr>
          <a:lstStyle/>
          <a:p>
            <a:pPr algn="ctr"/>
            <a:r>
              <a:rPr lang="en-US" sz="5600" dirty="0">
                <a:solidFill>
                  <a:schemeClr val="bg1"/>
                </a:solidFill>
              </a:rPr>
              <a:t>Today’s Movements (Phase 3)</a:t>
            </a:r>
          </a:p>
        </p:txBody>
      </p:sp>
      <p:graphicFrame>
        <p:nvGraphicFramePr>
          <p:cNvPr id="7" name="Content Placeholder 4">
            <a:extLst>
              <a:ext uri="{FF2B5EF4-FFF2-40B4-BE49-F238E27FC236}">
                <a16:creationId xmlns:a16="http://schemas.microsoft.com/office/drawing/2014/main" id="{5B202D30-8008-2E8D-91D9-6044CACBE5D9}"/>
              </a:ext>
            </a:extLst>
          </p:cNvPr>
          <p:cNvGraphicFramePr>
            <a:graphicFrameLocks noGrp="1"/>
          </p:cNvGraphicFramePr>
          <p:nvPr>
            <p:ph idx="1"/>
            <p:extLst>
              <p:ext uri="{D42A27DB-BD31-4B8C-83A1-F6EECF244321}">
                <p14:modId xmlns:p14="http://schemas.microsoft.com/office/powerpoint/2010/main" val="263438959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482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4" name="Title 3">
            <a:extLst>
              <a:ext uri="{FF2B5EF4-FFF2-40B4-BE49-F238E27FC236}">
                <a16:creationId xmlns:a16="http://schemas.microsoft.com/office/drawing/2014/main" id="{D8CCA3EC-5593-4535-9A75-E67A717B8B4E}"/>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r>
              <a:rPr lang="en-US" sz="6600">
                <a:solidFill>
                  <a:srgbClr val="FFFFFF"/>
                </a:solidFill>
              </a:rPr>
              <a:t>-</a:t>
            </a:r>
            <a:r>
              <a:rPr lang="en-US" sz="6600" kern="1200">
                <a:solidFill>
                  <a:srgbClr val="FFFFFF"/>
                </a:solidFill>
                <a:latin typeface="+mj-lt"/>
                <a:ea typeface="+mj-ea"/>
                <a:cs typeface="+mj-cs"/>
              </a:rPr>
              <a:t>Thank you-</a:t>
            </a:r>
            <a:br>
              <a:rPr lang="en-US" sz="6600" kern="1200" dirty="0">
                <a:solidFill>
                  <a:srgbClr val="FFFFFF"/>
                </a:solidFill>
                <a:latin typeface="+mj-lt"/>
                <a:ea typeface="+mj-ea"/>
                <a:cs typeface="+mj-cs"/>
              </a:rPr>
            </a:br>
            <a:r>
              <a:rPr lang="en-US" sz="6600" kern="1200" dirty="0">
                <a:solidFill>
                  <a:srgbClr val="FFFFFF"/>
                </a:solidFill>
                <a:latin typeface="+mj-lt"/>
                <a:ea typeface="+mj-ea"/>
                <a:cs typeface="+mj-cs"/>
              </a:rPr>
              <a:t>Don’t go away!</a:t>
            </a:r>
            <a:br>
              <a:rPr lang="en-US" sz="6600" kern="1200" dirty="0">
                <a:solidFill>
                  <a:srgbClr val="FFFFFF"/>
                </a:solidFill>
                <a:latin typeface="+mj-lt"/>
                <a:ea typeface="+mj-ea"/>
                <a:cs typeface="+mj-cs"/>
              </a:rPr>
            </a:br>
            <a:r>
              <a:rPr lang="en-US" sz="6600" kern="1200" dirty="0">
                <a:solidFill>
                  <a:srgbClr val="FFFFFF"/>
                </a:solidFill>
                <a:latin typeface="+mj-lt"/>
                <a:ea typeface="+mj-ea"/>
                <a:cs typeface="+mj-cs"/>
              </a:rPr>
              <a:t>Practice to follow</a:t>
            </a:r>
          </a:p>
        </p:txBody>
      </p:sp>
      <p:sp>
        <p:nvSpPr>
          <p:cNvPr id="13"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34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3A62A4-D888-4374-A959-C8F58FD401C2}"/>
              </a:ext>
            </a:extLst>
          </p:cNvPr>
          <p:cNvPicPr>
            <a:picLocks noChangeAspect="1"/>
          </p:cNvPicPr>
          <p:nvPr/>
        </p:nvPicPr>
        <p:blipFill>
          <a:blip r:embed="rId2"/>
          <a:stretch>
            <a:fillRect/>
          </a:stretch>
        </p:blipFill>
        <p:spPr>
          <a:xfrm>
            <a:off x="3026542" y="643466"/>
            <a:ext cx="6138916" cy="5571067"/>
          </a:xfrm>
          <a:prstGeom prst="rect">
            <a:avLst/>
          </a:prstGeom>
        </p:spPr>
      </p:pic>
    </p:spTree>
    <p:extLst>
      <p:ext uri="{BB962C8B-B14F-4D97-AF65-F5344CB8AC3E}">
        <p14:creationId xmlns:p14="http://schemas.microsoft.com/office/powerpoint/2010/main" val="372078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02370D-1F43-4584-9E5F-1D82B8367500}"/>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Fundamentals of Qigong </a:t>
            </a:r>
            <a:r>
              <a:rPr lang="en-US" sz="6000" b="1" i="1" dirty="0"/>
              <a:t>M</a:t>
            </a:r>
            <a:r>
              <a:rPr lang="en-US" sz="6000" b="1" i="1" kern="1200" dirty="0">
                <a:solidFill>
                  <a:schemeClr val="tx1"/>
                </a:solidFill>
                <a:latin typeface="+mj-lt"/>
                <a:ea typeface="+mj-ea"/>
                <a:cs typeface="+mj-cs"/>
              </a:rPr>
              <a:t>oving</a:t>
            </a:r>
            <a:r>
              <a:rPr lang="en-US" sz="6000" kern="1200" dirty="0">
                <a:solidFill>
                  <a:schemeClr val="tx1"/>
                </a:solidFill>
                <a:latin typeface="+mj-lt"/>
                <a:ea typeface="+mj-ea"/>
                <a:cs typeface="+mj-cs"/>
              </a:rPr>
              <a:t> </a:t>
            </a:r>
            <a:r>
              <a:rPr lang="en-US" sz="6000" dirty="0"/>
              <a:t>M</a:t>
            </a:r>
            <a:r>
              <a:rPr lang="en-US" sz="6000" kern="1200" dirty="0">
                <a:solidFill>
                  <a:schemeClr val="tx1"/>
                </a:solidFill>
                <a:latin typeface="+mj-lt"/>
                <a:ea typeface="+mj-ea"/>
                <a:cs typeface="+mj-cs"/>
              </a:rPr>
              <a:t>editation</a:t>
            </a:r>
          </a:p>
        </p:txBody>
      </p:sp>
    </p:spTree>
    <p:extLst>
      <p:ext uri="{BB962C8B-B14F-4D97-AF65-F5344CB8AC3E}">
        <p14:creationId xmlns:p14="http://schemas.microsoft.com/office/powerpoint/2010/main" val="96733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B52D57-301E-4FE0-ACBB-863CFC827CD2}"/>
              </a:ext>
            </a:extLst>
          </p:cNvPr>
          <p:cNvSpPr>
            <a:spLocks noGrp="1"/>
          </p:cNvSpPr>
          <p:nvPr>
            <p:ph type="title"/>
          </p:nvPr>
        </p:nvSpPr>
        <p:spPr>
          <a:xfrm>
            <a:off x="524741" y="620392"/>
            <a:ext cx="3808268" cy="5504688"/>
          </a:xfrm>
        </p:spPr>
        <p:txBody>
          <a:bodyPr>
            <a:normAutofit/>
          </a:bodyPr>
          <a:lstStyle/>
          <a:p>
            <a:pPr algn="ctr"/>
            <a:r>
              <a:rPr lang="en-US" sz="6000" dirty="0">
                <a:solidFill>
                  <a:schemeClr val="bg1"/>
                </a:solidFill>
              </a:rPr>
              <a:t>Qigong: “Chinese Yoga”</a:t>
            </a:r>
          </a:p>
        </p:txBody>
      </p:sp>
      <p:graphicFrame>
        <p:nvGraphicFramePr>
          <p:cNvPr id="21" name="Content Placeholder 2">
            <a:extLst>
              <a:ext uri="{FF2B5EF4-FFF2-40B4-BE49-F238E27FC236}">
                <a16:creationId xmlns:a16="http://schemas.microsoft.com/office/drawing/2014/main" id="{9F64A41B-E48E-16A8-FDAD-D20E21E2BB6D}"/>
              </a:ext>
            </a:extLst>
          </p:cNvPr>
          <p:cNvGraphicFramePr>
            <a:graphicFrameLocks noGrp="1"/>
          </p:cNvGraphicFramePr>
          <p:nvPr>
            <p:ph idx="1"/>
            <p:extLst>
              <p:ext uri="{D42A27DB-BD31-4B8C-83A1-F6EECF244321}">
                <p14:modId xmlns:p14="http://schemas.microsoft.com/office/powerpoint/2010/main" val="378432390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18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75EA314-29E1-41F1-862A-A3821F3B31AE}"/>
              </a:ext>
            </a:extLst>
          </p:cNvPr>
          <p:cNvSpPr>
            <a:spLocks noGrp="1"/>
          </p:cNvSpPr>
          <p:nvPr>
            <p:ph type="title"/>
          </p:nvPr>
        </p:nvSpPr>
        <p:spPr>
          <a:xfrm>
            <a:off x="3315031" y="1380754"/>
            <a:ext cx="5561938" cy="2513516"/>
          </a:xfrm>
        </p:spPr>
        <p:txBody>
          <a:bodyPr vert="horz" lIns="91440" tIns="45720" rIns="91440" bIns="45720" rtlCol="0" anchor="b">
            <a:normAutofit fontScale="90000"/>
          </a:bodyPr>
          <a:lstStyle/>
          <a:p>
            <a:pPr algn="ctr"/>
            <a:r>
              <a:rPr lang="en-US" sz="6000" kern="1200" dirty="0">
                <a:solidFill>
                  <a:schemeClr val="tx1"/>
                </a:solidFill>
                <a:latin typeface="+mj-lt"/>
                <a:ea typeface="+mj-ea"/>
                <a:cs typeface="+mj-cs"/>
              </a:rPr>
              <a:t>Daily Practice = Daily Maintenance</a:t>
            </a:r>
          </a:p>
        </p:txBody>
      </p:sp>
      <p:sp>
        <p:nvSpPr>
          <p:cNvPr id="24" name="Arc 2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Oval 2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42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2768B-F726-449D-AAE0-F7961164A401}"/>
              </a:ext>
            </a:extLst>
          </p:cNvPr>
          <p:cNvSpPr>
            <a:spLocks noGrp="1"/>
          </p:cNvSpPr>
          <p:nvPr>
            <p:ph type="title"/>
          </p:nvPr>
        </p:nvSpPr>
        <p:spPr>
          <a:xfrm>
            <a:off x="838200" y="459863"/>
            <a:ext cx="10515600" cy="1004594"/>
          </a:xfrm>
        </p:spPr>
        <p:txBody>
          <a:bodyPr>
            <a:normAutofit/>
          </a:bodyPr>
          <a:lstStyle/>
          <a:p>
            <a:pPr algn="ctr"/>
            <a:r>
              <a:rPr lang="en-US" dirty="0">
                <a:solidFill>
                  <a:srgbClr val="FFFFFF"/>
                </a:solidFill>
              </a:rPr>
              <a:t>3 Fundamental Elements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B08AADD-B193-89C4-6351-6735837DBDE2}"/>
              </a:ext>
            </a:extLst>
          </p:cNvPr>
          <p:cNvGraphicFramePr>
            <a:graphicFrameLocks noGrp="1"/>
          </p:cNvGraphicFramePr>
          <p:nvPr>
            <p:ph idx="1"/>
            <p:extLst>
              <p:ext uri="{D42A27DB-BD31-4B8C-83A1-F6EECF244321}">
                <p14:modId xmlns:p14="http://schemas.microsoft.com/office/powerpoint/2010/main" val="322851308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53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Arc 1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7EC1EBE-7996-4957-ADF6-772C17E14292}"/>
              </a:ext>
            </a:extLst>
          </p:cNvPr>
          <p:cNvSpPr>
            <a:spLocks noGrp="1"/>
          </p:cNvSpPr>
          <p:nvPr>
            <p:ph type="ctrTitle"/>
          </p:nvPr>
        </p:nvSpPr>
        <p:spPr>
          <a:xfrm>
            <a:off x="4038600" y="1939159"/>
            <a:ext cx="7644627" cy="2751086"/>
          </a:xfrm>
        </p:spPr>
        <p:txBody>
          <a:bodyPr>
            <a:normAutofit/>
          </a:bodyPr>
          <a:lstStyle/>
          <a:p>
            <a:r>
              <a:rPr lang="en-US" dirty="0"/>
              <a:t>1. Adjusting the Body</a:t>
            </a:r>
          </a:p>
        </p:txBody>
      </p:sp>
    </p:spTree>
    <p:extLst>
      <p:ext uri="{BB962C8B-B14F-4D97-AF65-F5344CB8AC3E}">
        <p14:creationId xmlns:p14="http://schemas.microsoft.com/office/powerpoint/2010/main" val="256674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C1A88F-E9F4-44AA-9CFF-611C63AAFD53}"/>
              </a:ext>
            </a:extLst>
          </p:cNvPr>
          <p:cNvSpPr>
            <a:spLocks noGrp="1"/>
          </p:cNvSpPr>
          <p:nvPr>
            <p:ph type="title"/>
          </p:nvPr>
        </p:nvSpPr>
        <p:spPr>
          <a:xfrm>
            <a:off x="5162550" y="151002"/>
            <a:ext cx="5636113" cy="5167448"/>
          </a:xfrm>
        </p:spPr>
        <p:txBody>
          <a:bodyPr vert="horz" lIns="91440" tIns="45720" rIns="91440" bIns="45720" rtlCol="0" anchor="b">
            <a:noAutofit/>
          </a:bodyPr>
          <a:lstStyle/>
          <a:p>
            <a:pPr lvl="0" algn="ctr"/>
            <a:r>
              <a:rPr lang="en-US" sz="2800" b="1" i="1" dirty="0"/>
              <a:t>RELAXED upright posture</a:t>
            </a:r>
            <a:br>
              <a:rPr lang="en-US" sz="2800" dirty="0"/>
            </a:br>
            <a:r>
              <a:rPr lang="en-US" sz="2800" dirty="0"/>
              <a:t>Feet hip- or shoulder width apart</a:t>
            </a:r>
            <a:br>
              <a:rPr lang="en-US" sz="2800" dirty="0"/>
            </a:br>
            <a:r>
              <a:rPr lang="en-US" sz="2800" dirty="0"/>
              <a:t>Chin tucked in, top of head upright</a:t>
            </a:r>
            <a:br>
              <a:rPr lang="en-US" sz="2800" dirty="0"/>
            </a:br>
            <a:r>
              <a:rPr lang="en-US" sz="2800" dirty="0"/>
              <a:t>Spine straight (“string of pearls”)</a:t>
            </a:r>
            <a:br>
              <a:rPr lang="en-US" sz="2800" dirty="0"/>
            </a:br>
            <a:r>
              <a:rPr lang="en-US" sz="2800" dirty="0"/>
              <a:t>Slight pelvic tilt (to point tailbone to the ground)</a:t>
            </a:r>
            <a:br>
              <a:rPr lang="en-US" sz="2800" dirty="0"/>
            </a:br>
            <a:r>
              <a:rPr lang="en-US" sz="2800" dirty="0"/>
              <a:t>Arms hang naturally by the sides </a:t>
            </a:r>
            <a:br>
              <a:rPr lang="en-US" sz="2800" dirty="0"/>
            </a:br>
            <a:r>
              <a:rPr lang="en-US" sz="2800" dirty="0"/>
              <a:t>Knees are slightly bent</a:t>
            </a:r>
            <a:br>
              <a:rPr lang="en-US" sz="2800" dirty="0"/>
            </a:br>
            <a:r>
              <a:rPr lang="en-US" sz="2800" dirty="0"/>
              <a:t>Forehead, jaw, shoulders relaxed</a:t>
            </a:r>
            <a:br>
              <a:rPr lang="en-US" sz="2800" dirty="0"/>
            </a:br>
            <a:r>
              <a:rPr lang="en-US" sz="2800" dirty="0"/>
              <a:t>Fingers straight but relaxed</a:t>
            </a:r>
            <a:br>
              <a:rPr lang="en-US" sz="2800" dirty="0"/>
            </a:br>
            <a:r>
              <a:rPr lang="en-US" sz="2800" b="1" i="1" dirty="0"/>
              <a:t>No joints are “locked”</a:t>
            </a:r>
            <a:br>
              <a:rPr lang="en-US" sz="2800" dirty="0"/>
            </a:br>
            <a:br>
              <a:rPr lang="en-US" sz="3200" dirty="0">
                <a:solidFill>
                  <a:schemeClr val="tx1">
                    <a:lumMod val="85000"/>
                    <a:lumOff val="15000"/>
                  </a:schemeClr>
                </a:solidFill>
              </a:rPr>
            </a:br>
            <a:r>
              <a:rPr lang="en-US" sz="3200" b="1" dirty="0">
                <a:solidFill>
                  <a:schemeClr val="tx1">
                    <a:lumMod val="85000"/>
                    <a:lumOff val="15000"/>
                  </a:schemeClr>
                </a:solidFill>
              </a:rPr>
              <a:t>Slight smile</a:t>
            </a:r>
          </a:p>
        </p:txBody>
      </p:sp>
      <p:pic>
        <p:nvPicPr>
          <p:cNvPr id="7" name="Content Placeholder 6" descr="A person in a blue shirt&#10;&#10;Description automatically generated with medium confidence">
            <a:extLst>
              <a:ext uri="{FF2B5EF4-FFF2-40B4-BE49-F238E27FC236}">
                <a16:creationId xmlns:a16="http://schemas.microsoft.com/office/drawing/2014/main" id="{DD193A99-699D-491B-B5E8-DEF85AE3911A}"/>
              </a:ext>
            </a:extLst>
          </p:cNvPr>
          <p:cNvPicPr>
            <a:picLocks noGrp="1" noChangeAspect="1"/>
          </p:cNvPicPr>
          <p:nvPr>
            <p:ph idx="1"/>
          </p:nvPr>
        </p:nvPicPr>
        <p:blipFill rotWithShape="1">
          <a:blip r:embed="rId2"/>
          <a:srcRect l="10703" r="7969"/>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extLst>
      <p:ext uri="{BB962C8B-B14F-4D97-AF65-F5344CB8AC3E}">
        <p14:creationId xmlns:p14="http://schemas.microsoft.com/office/powerpoint/2010/main" val="395323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C9679EC-BFCE-44F6-BF76-B3CEB4C9498C}"/>
              </a:ext>
            </a:extLst>
          </p:cNvPr>
          <p:cNvSpPr>
            <a:spLocks noGrp="1"/>
          </p:cNvSpPr>
          <p:nvPr>
            <p:ph type="title"/>
          </p:nvPr>
        </p:nvSpPr>
        <p:spPr>
          <a:xfrm>
            <a:off x="479394" y="1070800"/>
            <a:ext cx="3939688" cy="5583126"/>
          </a:xfrm>
        </p:spPr>
        <p:txBody>
          <a:bodyPr>
            <a:normAutofit/>
          </a:bodyPr>
          <a:lstStyle/>
          <a:p>
            <a:pPr algn="ctr"/>
            <a:r>
              <a:rPr lang="en-US" sz="7400" dirty="0"/>
              <a:t>2.</a:t>
            </a:r>
            <a:br>
              <a:rPr lang="en-US" sz="7400" dirty="0"/>
            </a:br>
            <a:r>
              <a:rPr lang="en-US" sz="7400" dirty="0"/>
              <a:t>Adjusting the Breath</a:t>
            </a:r>
          </a:p>
        </p:txBody>
      </p:sp>
      <p:cxnSp>
        <p:nvCxnSpPr>
          <p:cNvPr id="30" name="Straight Connector 2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4" name="Content Placeholder 2">
            <a:extLst>
              <a:ext uri="{FF2B5EF4-FFF2-40B4-BE49-F238E27FC236}">
                <a16:creationId xmlns:a16="http://schemas.microsoft.com/office/drawing/2014/main" id="{BDA67784-3D17-A859-B6BF-1CF1DFC4D352}"/>
              </a:ext>
            </a:extLst>
          </p:cNvPr>
          <p:cNvGraphicFramePr>
            <a:graphicFrameLocks noGrp="1"/>
          </p:cNvGraphicFramePr>
          <p:nvPr>
            <p:ph idx="1"/>
            <p:extLst>
              <p:ext uri="{D42A27DB-BD31-4B8C-83A1-F6EECF244321}">
                <p14:modId xmlns:p14="http://schemas.microsoft.com/office/powerpoint/2010/main" val="420430433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787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TotalTime>
  <Words>605</Words>
  <Application>Microsoft Office PowerPoint</Application>
  <PresentationFormat>Widescreen</PresentationFormat>
  <Paragraphs>77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Fundamentals of Qigong Moving Meditation</vt:lpstr>
      <vt:lpstr>Qigong: “Chinese Yoga”</vt:lpstr>
      <vt:lpstr>Daily Practice = Daily Maintenance</vt:lpstr>
      <vt:lpstr>3 Fundamental Elements</vt:lpstr>
      <vt:lpstr>1. Adjusting the Body</vt:lpstr>
      <vt:lpstr>RELAXED upright posture Feet hip- or shoulder width apart Chin tucked in, top of head upright Spine straight (“string of pearls”) Slight pelvic tilt (to point tailbone to the ground) Arms hang naturally by the sides  Knees are slightly bent Forehead, jaw, shoulders relaxed Fingers straight but relaxed No joints are “locked”  Slight smile</vt:lpstr>
      <vt:lpstr>2. Adjusting the Breath</vt:lpstr>
      <vt:lpstr>3. Adjusting the Mind</vt:lpstr>
      <vt:lpstr>Shortcut to Adjusting Body/Breath/Mind</vt:lpstr>
      <vt:lpstr>Elements of Practice</vt:lpstr>
      <vt:lpstr>6 Phases</vt:lpstr>
      <vt:lpstr>Don’t Forget!</vt:lpstr>
      <vt:lpstr>SAFETY FIRST</vt:lpstr>
      <vt:lpstr>Caution</vt:lpstr>
      <vt:lpstr>Recommended Reading</vt:lpstr>
      <vt:lpstr>Today’s Movements (Phase 3)</vt:lpstr>
      <vt:lpstr>-Thank you- Don’t go away! Practice to follow</vt:lpstr>
    </vt:vector>
  </TitlesOfParts>
  <Company>Northern Light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Andreescu, MD, Astrid</dc:creator>
  <cp:lastModifiedBy>Andreescu, MD, Astrid</cp:lastModifiedBy>
  <cp:revision>23</cp:revision>
  <cp:lastPrinted>2022-08-16T11:56:19Z</cp:lastPrinted>
  <dcterms:created xsi:type="dcterms:W3CDTF">2022-06-24T17:36:06Z</dcterms:created>
  <dcterms:modified xsi:type="dcterms:W3CDTF">2022-08-16T12:50:23Z</dcterms:modified>
</cp:coreProperties>
</file>